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6" d="100"/>
          <a:sy n="106" d="100"/>
        </p:scale>
        <p:origin x="-112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7F87F9-4905-4FDE-B561-77391BCEFE2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5B2A66-DC4A-4ECA-B951-A25C28B96843}" type="datetimeFigureOut">
              <a:rPr lang="ru-RU" smtClean="0"/>
              <a:t>17.03.2016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  пузырька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Сортировка </a:t>
            </a:r>
            <a:r>
              <a:rPr lang="ru-RU" dirty="0" smtClean="0"/>
              <a:t>массива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A[ 8 ] &gt; A[ 9 ] then begin</a:t>
            </a:r>
          </a:p>
          <a:p>
            <a:r>
              <a:rPr lang="en-US" sz="2800" b="1" dirty="0" smtClean="0"/>
              <a:t>        k := A[ 8 ];</a:t>
            </a:r>
          </a:p>
          <a:p>
            <a:r>
              <a:rPr lang="en-US" sz="2800" b="1" dirty="0" smtClean="0"/>
              <a:t>        A[ 8 ] := A[ 9 ];</a:t>
            </a:r>
          </a:p>
          <a:p>
            <a:r>
              <a:rPr lang="en-US" sz="2800" b="1" dirty="0" smtClean="0"/>
              <a:t>        A[ 9 ]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52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-0.18542 0.2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069 L -0.08055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42 0.24097 L 0.08229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6" grpId="0" animBg="1"/>
      <p:bldP spid="16" grpId="1" animBg="1"/>
      <p:bldP spid="24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A[ 9 ] &gt; A[ 10 ] then begin</a:t>
            </a:r>
          </a:p>
          <a:p>
            <a:r>
              <a:rPr lang="en-US" sz="2800" b="1" dirty="0" smtClean="0"/>
              <a:t>        k := A[ 9 ];</a:t>
            </a:r>
          </a:p>
          <a:p>
            <a:r>
              <a:rPr lang="en-US" sz="2800" b="1" dirty="0" smtClean="0"/>
              <a:t>        A[ 9 ] := A[ 10 ];</a:t>
            </a:r>
          </a:p>
          <a:p>
            <a:r>
              <a:rPr lang="en-US" sz="2800" b="1" dirty="0" smtClean="0"/>
              <a:t>        A[ 10 ]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430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4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A[ 1 ] &gt; A[ 2 ] then begin</a:t>
            </a:r>
          </a:p>
          <a:p>
            <a:r>
              <a:rPr lang="en-US" sz="2800" b="1" dirty="0" smtClean="0"/>
              <a:t>        k := A[ 1 ];</a:t>
            </a:r>
          </a:p>
          <a:p>
            <a:r>
              <a:rPr lang="en-US" sz="2800" b="1" dirty="0" smtClean="0"/>
              <a:t>        A[ 1 ] := A[ 2 ];</a:t>
            </a:r>
          </a:p>
          <a:p>
            <a:r>
              <a:rPr lang="en-US" sz="2800" b="1" dirty="0" smtClean="0"/>
              <a:t>        A[ 2 ]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93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/>
      <p:bldP spid="24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A[ 2 ] &gt; A[ 3 ] then begin</a:t>
            </a:r>
          </a:p>
          <a:p>
            <a:r>
              <a:rPr lang="en-US" sz="2800" b="1" dirty="0" smtClean="0"/>
              <a:t>        k := A[ 2 ];</a:t>
            </a:r>
          </a:p>
          <a:p>
            <a:r>
              <a:rPr lang="en-US" sz="2800" b="1" dirty="0" smtClean="0"/>
              <a:t>        A[ 2 ] := A[ 3 ];</a:t>
            </a:r>
          </a:p>
          <a:p>
            <a:r>
              <a:rPr lang="en-US" sz="2800" b="1" dirty="0" smtClean="0"/>
              <a:t>        A[ 3 ]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006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A[ 3 ] &gt; A[ 4 ] then begin</a:t>
            </a:r>
          </a:p>
          <a:p>
            <a:r>
              <a:rPr lang="en-US" sz="2800" b="1" dirty="0" smtClean="0"/>
              <a:t>        k := A[ 3 ];</a:t>
            </a:r>
          </a:p>
          <a:p>
            <a:r>
              <a:rPr lang="en-US" sz="2800" b="1" dirty="0" smtClean="0"/>
              <a:t>        A[ 3 ] := A[ 4 ];</a:t>
            </a:r>
          </a:p>
          <a:p>
            <a:r>
              <a:rPr lang="en-US" sz="2800" b="1" dirty="0" smtClean="0"/>
              <a:t>        A[ 4 ]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80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4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A[ 4 ] &gt; A[ 5 ] then begin</a:t>
            </a:r>
          </a:p>
          <a:p>
            <a:r>
              <a:rPr lang="en-US" sz="2800" b="1" dirty="0" smtClean="0"/>
              <a:t>        k := A[ 4 ];</a:t>
            </a:r>
          </a:p>
          <a:p>
            <a:r>
              <a:rPr lang="en-US" sz="2800" b="1" dirty="0" smtClean="0"/>
              <a:t>        A[ 4 ] := A[ 5 ];</a:t>
            </a:r>
          </a:p>
          <a:p>
            <a:r>
              <a:rPr lang="en-US" sz="2800" b="1" dirty="0" smtClean="0"/>
              <a:t>        A[ 5 ]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32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13663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069 L -0.0805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63 0.25139 L 0.07361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24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A[ 5 ] &gt; A[ 6 ] then begin</a:t>
            </a:r>
          </a:p>
          <a:p>
            <a:r>
              <a:rPr lang="en-US" sz="2800" b="1" dirty="0" smtClean="0"/>
              <a:t>        k := A[ 5 ];</a:t>
            </a:r>
          </a:p>
          <a:p>
            <a:r>
              <a:rPr lang="en-US" sz="2800" b="1" dirty="0" smtClean="0"/>
              <a:t>        A[ 5 ] := A[ 6 ];</a:t>
            </a:r>
          </a:p>
          <a:p>
            <a:r>
              <a:rPr lang="en-US" sz="2800" b="1" dirty="0" smtClean="0"/>
              <a:t>        A[ 6 ]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65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4827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69 L -0.0805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7 0.25139 L 0.07969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24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A[ 6 ] &gt; A[ 7 ] then begin</a:t>
            </a:r>
          </a:p>
          <a:p>
            <a:r>
              <a:rPr lang="en-US" sz="2800" b="1" dirty="0" smtClean="0"/>
              <a:t>        k := A[ 6 ];</a:t>
            </a:r>
          </a:p>
          <a:p>
            <a:r>
              <a:rPr lang="en-US" sz="2800" b="1" dirty="0" smtClean="0"/>
              <a:t>        A[ 6 ] := A[ 7 ];</a:t>
            </a:r>
          </a:p>
          <a:p>
            <a:r>
              <a:rPr lang="en-US" sz="2800" b="1" dirty="0" smtClean="0"/>
              <a:t>        A[ 7 ]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82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-0.02448 0.2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69 L -0.08038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24097 L 0.07795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24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7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A[ 7 ] &gt; A[ 8 ] then begin</a:t>
            </a:r>
          </a:p>
          <a:p>
            <a:r>
              <a:rPr lang="en-US" sz="2800" b="1" dirty="0" smtClean="0"/>
              <a:t>        k := A[ 7 ];</a:t>
            </a:r>
          </a:p>
          <a:p>
            <a:r>
              <a:rPr lang="en-US" sz="2800" b="1" dirty="0" smtClean="0"/>
              <a:t>        A[ 7 ] := A[ 8 ];</a:t>
            </a:r>
          </a:p>
          <a:p>
            <a:r>
              <a:rPr lang="en-US" sz="2800" b="1" dirty="0" smtClean="0"/>
              <a:t>        A[ 8 ]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391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11267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2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0.00069 L -0.0805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25139 L 0.09201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24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8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A[ 8 ] &gt; A[ 9 ] then begin</a:t>
            </a:r>
          </a:p>
          <a:p>
            <a:r>
              <a:rPr lang="en-US" sz="2800" b="1" dirty="0" smtClean="0"/>
              <a:t>        k := A[ 8 ];</a:t>
            </a:r>
          </a:p>
          <a:p>
            <a:r>
              <a:rPr lang="en-US" sz="2800" b="1" dirty="0" smtClean="0"/>
              <a:t>        A[ 8 ] := A[ 9 ];</a:t>
            </a:r>
          </a:p>
          <a:p>
            <a:r>
              <a:rPr lang="en-US" sz="2800" b="1" dirty="0" smtClean="0"/>
              <a:t>        A[ 9 ]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12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4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6448" y="1752600"/>
            <a:ext cx="6851104" cy="4628728"/>
          </a:xfr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pl-PL" sz="3600" b="1" dirty="0"/>
              <a:t>for i := 1 to m - 1 do</a:t>
            </a:r>
          </a:p>
          <a:p>
            <a:pPr marL="571500" indent="-457200">
              <a:buFont typeface="+mj-lt"/>
              <a:buAutoNum type="arabicPeriod"/>
            </a:pPr>
            <a:r>
              <a:rPr lang="pl-PL" sz="3600" b="1" dirty="0"/>
              <a:t>    for j := 1 to m - i </a:t>
            </a:r>
            <a:r>
              <a:rPr lang="ru-RU" sz="3600" b="1" dirty="0" smtClean="0"/>
              <a:t> </a:t>
            </a:r>
            <a:r>
              <a:rPr lang="pl-PL" sz="3600" b="1" dirty="0" smtClean="0"/>
              <a:t>do</a:t>
            </a:r>
            <a:endParaRPr lang="pl-PL" sz="3600" b="1" dirty="0"/>
          </a:p>
          <a:p>
            <a:pPr marL="571500" indent="-457200">
              <a:buFont typeface="+mj-lt"/>
              <a:buAutoNum type="arabicPeriod"/>
            </a:pPr>
            <a:r>
              <a:rPr lang="en-US" sz="3600" b="1" dirty="0"/>
              <a:t>      if A</a:t>
            </a:r>
            <a:r>
              <a:rPr lang="en-US" sz="3600" b="1" dirty="0" smtClean="0"/>
              <a:t>[</a:t>
            </a:r>
            <a:r>
              <a:rPr lang="ru-RU" sz="3600" b="1" dirty="0" smtClean="0"/>
              <a:t> </a:t>
            </a:r>
            <a:r>
              <a:rPr lang="en-US" sz="3600" b="1" dirty="0" smtClean="0"/>
              <a:t>j</a:t>
            </a:r>
            <a:r>
              <a:rPr lang="ru-RU" sz="3600" b="1" dirty="0" smtClean="0"/>
              <a:t> </a:t>
            </a:r>
            <a:r>
              <a:rPr lang="en-US" sz="3600" b="1" dirty="0" smtClean="0"/>
              <a:t>] </a:t>
            </a:r>
            <a:r>
              <a:rPr lang="en-US" sz="3600" b="1" dirty="0"/>
              <a:t>&gt; A</a:t>
            </a:r>
            <a:r>
              <a:rPr lang="en-US" sz="3600" b="1" dirty="0" smtClean="0"/>
              <a:t>[</a:t>
            </a:r>
            <a:r>
              <a:rPr lang="ru-RU" sz="3600" b="1" dirty="0" smtClean="0"/>
              <a:t> </a:t>
            </a:r>
            <a:r>
              <a:rPr lang="en-US" sz="3600" b="1" dirty="0" smtClean="0"/>
              <a:t>j </a:t>
            </a:r>
            <a:r>
              <a:rPr lang="en-US" sz="3600" b="1" dirty="0"/>
              <a:t>+ </a:t>
            </a:r>
            <a:r>
              <a:rPr lang="en-US" sz="3600" b="1" dirty="0" smtClean="0"/>
              <a:t>1] </a:t>
            </a:r>
            <a:r>
              <a:rPr lang="en-US" sz="3600" b="1" dirty="0"/>
              <a:t>then begin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3600" b="1" dirty="0"/>
              <a:t>        k := A</a:t>
            </a:r>
            <a:r>
              <a:rPr lang="ru-RU" sz="3600" b="1" dirty="0" smtClean="0"/>
              <a:t>[ j ];</a:t>
            </a:r>
            <a:endParaRPr lang="ru-RU" sz="3600" b="1" dirty="0"/>
          </a:p>
          <a:p>
            <a:pPr marL="571500" indent="-457200">
              <a:buFont typeface="+mj-lt"/>
              <a:buAutoNum type="arabicPeriod"/>
            </a:pPr>
            <a:r>
              <a:rPr lang="en-US" sz="3600" b="1" dirty="0"/>
              <a:t>        A</a:t>
            </a:r>
            <a:r>
              <a:rPr lang="en-US" sz="3600" b="1" dirty="0" smtClean="0"/>
              <a:t>[</a:t>
            </a:r>
            <a:r>
              <a:rPr lang="ru-RU" sz="3600" b="1" dirty="0" smtClean="0"/>
              <a:t> </a:t>
            </a:r>
            <a:r>
              <a:rPr lang="en-US" sz="3600" b="1" dirty="0" smtClean="0"/>
              <a:t>j</a:t>
            </a:r>
            <a:r>
              <a:rPr lang="ru-RU" sz="3600" b="1" dirty="0" smtClean="0"/>
              <a:t> </a:t>
            </a:r>
            <a:r>
              <a:rPr lang="en-US" sz="3600" b="1" dirty="0" smtClean="0"/>
              <a:t>] </a:t>
            </a:r>
            <a:r>
              <a:rPr lang="en-US" sz="3600" b="1" dirty="0"/>
              <a:t>:= A</a:t>
            </a:r>
            <a:r>
              <a:rPr lang="en-US" sz="3600" b="1" dirty="0" smtClean="0"/>
              <a:t>[</a:t>
            </a:r>
            <a:r>
              <a:rPr lang="ru-RU" sz="3600" b="1" dirty="0" smtClean="0"/>
              <a:t> </a:t>
            </a:r>
            <a:r>
              <a:rPr lang="en-US" sz="3600" b="1" dirty="0" smtClean="0"/>
              <a:t>j </a:t>
            </a:r>
            <a:r>
              <a:rPr lang="en-US" sz="3600" b="1" dirty="0"/>
              <a:t>+ </a:t>
            </a:r>
            <a:r>
              <a:rPr lang="en-US" sz="3600" b="1" dirty="0" smtClean="0"/>
              <a:t>1];</a:t>
            </a:r>
            <a:endParaRPr lang="en-US" sz="3600" b="1" dirty="0"/>
          </a:p>
          <a:p>
            <a:pPr marL="571500" indent="-457200">
              <a:buFont typeface="+mj-lt"/>
              <a:buAutoNum type="arabicPeriod"/>
            </a:pPr>
            <a:r>
              <a:rPr lang="en-US" sz="3600" b="1" dirty="0"/>
              <a:t>        A</a:t>
            </a:r>
            <a:r>
              <a:rPr lang="en-US" sz="3600" b="1" dirty="0" smtClean="0"/>
              <a:t>[</a:t>
            </a:r>
            <a:r>
              <a:rPr lang="ru-RU" sz="3600" b="1" dirty="0" smtClean="0"/>
              <a:t> </a:t>
            </a:r>
            <a:r>
              <a:rPr lang="en-US" sz="3600" b="1" dirty="0" smtClean="0"/>
              <a:t>j </a:t>
            </a:r>
            <a:r>
              <a:rPr lang="en-US" sz="3600" b="1" dirty="0"/>
              <a:t>+ 1] := k;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600" b="1" dirty="0"/>
              <a:t>      end;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184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A[ 1 ] &gt; A[ 2 ] then begin</a:t>
            </a:r>
          </a:p>
          <a:p>
            <a:r>
              <a:rPr lang="en-US" sz="2800" b="1" dirty="0" smtClean="0"/>
              <a:t>        k := A[ 1 ];</a:t>
            </a:r>
          </a:p>
          <a:p>
            <a:r>
              <a:rPr lang="en-US" sz="2800" b="1" dirty="0" smtClean="0"/>
              <a:t>        A[ 1 ] := A[ 2 ];</a:t>
            </a:r>
          </a:p>
          <a:p>
            <a:r>
              <a:rPr lang="en-US" sz="2800" b="1" dirty="0" smtClean="0"/>
              <a:t>        A[ 2 ]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316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17" grpId="0"/>
      <p:bldP spid="24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A[ 2 ] &gt; A[ 3 ] then begin</a:t>
            </a:r>
          </a:p>
          <a:p>
            <a:r>
              <a:rPr lang="en-US" sz="2800" b="1" dirty="0" smtClean="0"/>
              <a:t>        k := A[ 2 ];</a:t>
            </a:r>
          </a:p>
          <a:p>
            <a:r>
              <a:rPr lang="en-US" sz="2800" b="1" dirty="0" smtClean="0"/>
              <a:t>        A[ 2 ] := A[ 3 ];</a:t>
            </a:r>
          </a:p>
          <a:p>
            <a:r>
              <a:rPr lang="en-US" sz="2800" b="1" dirty="0" smtClean="0"/>
              <a:t>        A[ 3 ]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157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A[ 3 ] &gt; A[ 4 ] then begin</a:t>
            </a:r>
          </a:p>
          <a:p>
            <a:r>
              <a:rPr lang="en-US" sz="2800" b="1" dirty="0" smtClean="0"/>
              <a:t>        k := A[ 3 ];</a:t>
            </a:r>
          </a:p>
          <a:p>
            <a:r>
              <a:rPr lang="en-US" sz="2800" b="1" dirty="0" smtClean="0"/>
              <a:t>        A[ 3 ] := A[ 4 ];</a:t>
            </a:r>
          </a:p>
          <a:p>
            <a:r>
              <a:rPr lang="en-US" sz="2800" b="1" dirty="0" smtClean="0"/>
              <a:t>        A[ 4 ]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114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21702 0.2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069 L -0.08038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02 0.24097 L 0.07518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24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A[ 4 ] &gt; A[ 5 ] then begin</a:t>
            </a:r>
          </a:p>
          <a:p>
            <a:r>
              <a:rPr lang="en-US" sz="2800" b="1" dirty="0" smtClean="0"/>
              <a:t>        k := A[ 4 ];</a:t>
            </a:r>
          </a:p>
          <a:p>
            <a:r>
              <a:rPr lang="en-US" sz="2800" b="1" dirty="0" smtClean="0"/>
              <a:t>        A[ 4 ] := A[ 5 ];</a:t>
            </a:r>
          </a:p>
          <a:p>
            <a:r>
              <a:rPr lang="en-US" sz="2800" b="1" dirty="0" smtClean="0"/>
              <a:t>        A[ 5 ]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92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4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A[ 5 ] &gt; A[ 6 ] then begin</a:t>
            </a:r>
          </a:p>
          <a:p>
            <a:r>
              <a:rPr lang="en-US" sz="2800" b="1" dirty="0" smtClean="0"/>
              <a:t>        k := A[ 5 ];</a:t>
            </a:r>
          </a:p>
          <a:p>
            <a:r>
              <a:rPr lang="en-US" sz="2800" b="1" dirty="0" smtClean="0"/>
              <a:t>        A[ 5 ] := A[ 6 ];</a:t>
            </a:r>
          </a:p>
          <a:p>
            <a:r>
              <a:rPr lang="en-US" sz="2800" b="1" dirty="0" smtClean="0"/>
              <a:t>        A[ 6 ]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274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5608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69 L -0.0805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0.25139 L 0.07969 0.009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24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A[ 6 ] &gt; A[ 7 ] then begin</a:t>
            </a:r>
          </a:p>
          <a:p>
            <a:r>
              <a:rPr lang="en-US" sz="2800" b="1" dirty="0" smtClean="0"/>
              <a:t>        k := A[ 6 ];</a:t>
            </a:r>
          </a:p>
          <a:p>
            <a:r>
              <a:rPr lang="en-US" sz="2800" b="1" dirty="0" smtClean="0"/>
              <a:t>        A[ 6 ] := A[ 7 ];</a:t>
            </a:r>
          </a:p>
          <a:p>
            <a:r>
              <a:rPr lang="en-US" sz="2800" b="1" dirty="0" smtClean="0"/>
              <a:t>        A[ 7 ]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3201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4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7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7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A[ 7 ] &gt; A[ 8 ] then begin</a:t>
            </a:r>
          </a:p>
          <a:p>
            <a:r>
              <a:rPr lang="en-US" sz="2800" b="1" dirty="0" smtClean="0"/>
              <a:t>        k := A[ 7 ];</a:t>
            </a:r>
          </a:p>
          <a:p>
            <a:r>
              <a:rPr lang="en-US" sz="2800" b="1" dirty="0" smtClean="0"/>
              <a:t>        A[ 7 ] := A[ 8 ];</a:t>
            </a:r>
          </a:p>
          <a:p>
            <a:r>
              <a:rPr lang="en-US" sz="2800" b="1" dirty="0" smtClean="0"/>
              <a:t>        A[ 8 ]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297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4" grpId="0" animBg="1"/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A[ 1 ] &gt; A[ 2 ] then begin</a:t>
            </a:r>
          </a:p>
          <a:p>
            <a:r>
              <a:rPr lang="en-US" sz="2800" b="1" dirty="0" smtClean="0"/>
              <a:t>        k := A[ 1 ];</a:t>
            </a:r>
          </a:p>
          <a:p>
            <a:r>
              <a:rPr lang="en-US" sz="2800" b="1" dirty="0" smtClean="0"/>
              <a:t>        A[ 1 ] := A[ 2 ];</a:t>
            </a:r>
          </a:p>
          <a:p>
            <a:r>
              <a:rPr lang="en-US" sz="2800" b="1" dirty="0" smtClean="0"/>
              <a:t>        A[ 2 ]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320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A[ 2 ] &gt; A[ 3 ] then begin</a:t>
            </a:r>
          </a:p>
          <a:p>
            <a:r>
              <a:rPr lang="en-US" sz="2800" b="1" dirty="0" smtClean="0"/>
              <a:t>        k := A[ 2 ];</a:t>
            </a:r>
          </a:p>
          <a:p>
            <a:r>
              <a:rPr lang="en-US" sz="2800" b="1" dirty="0" smtClean="0"/>
              <a:t>        A[ 2 ] := A[ 3 ];</a:t>
            </a:r>
          </a:p>
          <a:p>
            <a:r>
              <a:rPr lang="en-US" sz="2800" b="1" dirty="0" smtClean="0"/>
              <a:t>        A[ 3 ]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48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A[ 3 ] &gt; A[ 4 ] then begin</a:t>
            </a:r>
          </a:p>
          <a:p>
            <a:r>
              <a:rPr lang="en-US" sz="2800" b="1" dirty="0" smtClean="0"/>
              <a:t>        k := A[ 3 ];</a:t>
            </a:r>
          </a:p>
          <a:p>
            <a:r>
              <a:rPr lang="en-US" sz="2800" b="1" dirty="0" smtClean="0"/>
              <a:t>        A[ 3 ] := A[ 4 ];</a:t>
            </a:r>
          </a:p>
          <a:p>
            <a:r>
              <a:rPr lang="en-US" sz="2800" b="1" dirty="0" smtClean="0"/>
              <a:t>        A[ 4 ]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3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4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6478630" y="2639173"/>
            <a:ext cx="1080120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A[1] &gt; A[ 2] then begin</a:t>
            </a:r>
          </a:p>
          <a:p>
            <a:r>
              <a:rPr lang="en-US" sz="2800" b="1" dirty="0" smtClean="0"/>
              <a:t>        k := A[ 1 ];</a:t>
            </a:r>
          </a:p>
          <a:p>
            <a:r>
              <a:rPr lang="en-US" sz="2800" b="1" dirty="0" smtClean="0"/>
              <a:t>        A[ 1 ] := A[ 2 ];</a:t>
            </a:r>
          </a:p>
          <a:p>
            <a:r>
              <a:rPr lang="en-US" sz="2800" b="1" dirty="0" smtClean="0"/>
              <a:t>        A[ 2 ]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88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/>
      <p:bldP spid="21" grpId="0" animBg="1"/>
      <p:bldP spid="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A[ 4 ] &gt; A[ 5 ] then begin</a:t>
            </a:r>
          </a:p>
          <a:p>
            <a:r>
              <a:rPr lang="en-US" sz="2800" b="1" dirty="0" smtClean="0"/>
              <a:t>        k := A[ 4 ];</a:t>
            </a:r>
          </a:p>
          <a:p>
            <a:r>
              <a:rPr lang="en-US" sz="2800" b="1" dirty="0" smtClean="0"/>
              <a:t>        A[ 4 ] := A[ 5 ];</a:t>
            </a:r>
          </a:p>
          <a:p>
            <a:r>
              <a:rPr lang="en-US" sz="2800" b="1" dirty="0" smtClean="0"/>
              <a:t>        A[ 5 ]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3088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4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A[ 5 ] &gt; A[ 6 ] then begin</a:t>
            </a:r>
          </a:p>
          <a:p>
            <a:r>
              <a:rPr lang="en-US" sz="2800" b="1" dirty="0" smtClean="0"/>
              <a:t>        k := A[ 5 ];</a:t>
            </a:r>
          </a:p>
          <a:p>
            <a:r>
              <a:rPr lang="en-US" sz="2800" b="1" dirty="0" smtClean="0"/>
              <a:t>        A[ 5 ] := A[ 6 ];</a:t>
            </a:r>
          </a:p>
          <a:p>
            <a:r>
              <a:rPr lang="en-US" sz="2800" b="1" dirty="0" smtClean="0"/>
              <a:t>        A[ 6 ]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14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=4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6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A[ 6 ] &gt; A[ 7 ] then begin</a:t>
            </a:r>
          </a:p>
          <a:p>
            <a:r>
              <a:rPr lang="en-US" sz="2800" b="1" dirty="0" smtClean="0"/>
              <a:t>        k := A[ 6 ];</a:t>
            </a:r>
          </a:p>
          <a:p>
            <a:r>
              <a:rPr lang="en-US" sz="2800" b="1" dirty="0" smtClean="0"/>
              <a:t>        A[ 6 ] := A[ 7 ];</a:t>
            </a:r>
          </a:p>
          <a:p>
            <a:r>
              <a:rPr lang="en-US" sz="2800" b="1" dirty="0" smtClean="0"/>
              <a:t>        A[ 7 ]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604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4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=5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5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A[ 1 ] &gt; A[ 2 ] then begin</a:t>
            </a:r>
          </a:p>
          <a:p>
            <a:r>
              <a:rPr lang="en-US" sz="2800" b="1" dirty="0" smtClean="0"/>
              <a:t>        k := A[ 1 ];</a:t>
            </a:r>
          </a:p>
          <a:p>
            <a:r>
              <a:rPr lang="en-US" sz="2800" b="1" dirty="0" smtClean="0"/>
              <a:t>        A[ 1 ] := A[ 2 ];</a:t>
            </a:r>
          </a:p>
          <a:p>
            <a:r>
              <a:rPr lang="en-US" sz="2800" b="1" dirty="0" smtClean="0"/>
              <a:t>        A[ 2 ]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397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17" grpId="0"/>
      <p:bldP spid="24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=5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5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A[ 2 ] &gt; A[ 3 ] then begin</a:t>
            </a:r>
          </a:p>
          <a:p>
            <a:r>
              <a:rPr lang="en-US" sz="2800" b="1" dirty="0" smtClean="0"/>
              <a:t>        k := A[ 2 ];</a:t>
            </a:r>
          </a:p>
          <a:p>
            <a:r>
              <a:rPr lang="en-US" sz="2800" b="1" dirty="0" smtClean="0"/>
              <a:t>        A[ 2 ] := A[ 3 ];</a:t>
            </a:r>
          </a:p>
          <a:p>
            <a:r>
              <a:rPr lang="en-US" sz="2800" b="1" dirty="0" smtClean="0"/>
              <a:t>        A[ 3 ]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749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855386"/>
            <a:ext cx="3960439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=5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572000" y="2852936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5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412776"/>
            <a:ext cx="74168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Программа будет выполнятся до конца цикла для </a:t>
            </a:r>
            <a:r>
              <a:rPr lang="en-US" sz="2800" dirty="0" smtClean="0"/>
              <a:t>j</a:t>
            </a:r>
            <a:r>
              <a:rPr lang="ru-RU" sz="2800" dirty="0" smtClean="0"/>
              <a:t> и для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6" name="Текст 2"/>
          <p:cNvSpPr>
            <a:spLocks noGrp="1"/>
          </p:cNvSpPr>
          <p:nvPr>
            <p:ph type="body" idx="1"/>
          </p:nvPr>
        </p:nvSpPr>
        <p:spPr>
          <a:xfrm>
            <a:off x="619563" y="3431160"/>
            <a:ext cx="3960439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27" name="Текст 2"/>
          <p:cNvSpPr>
            <a:spLocks noGrp="1"/>
          </p:cNvSpPr>
          <p:nvPr>
            <p:ph type="body" idx="1"/>
          </p:nvPr>
        </p:nvSpPr>
        <p:spPr>
          <a:xfrm>
            <a:off x="597369" y="4005064"/>
            <a:ext cx="3960439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28" name="Текст 2"/>
          <p:cNvSpPr>
            <a:spLocks noGrp="1"/>
          </p:cNvSpPr>
          <p:nvPr>
            <p:ph type="body" idx="1"/>
          </p:nvPr>
        </p:nvSpPr>
        <p:spPr>
          <a:xfrm>
            <a:off x="611560" y="4581128"/>
            <a:ext cx="3960439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29" name="Текст 2"/>
          <p:cNvSpPr>
            <a:spLocks noGrp="1"/>
          </p:cNvSpPr>
          <p:nvPr>
            <p:ph type="body" idx="1"/>
          </p:nvPr>
        </p:nvSpPr>
        <p:spPr>
          <a:xfrm>
            <a:off x="611560" y="5157192"/>
            <a:ext cx="3960439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31" name="Текст 2"/>
          <p:cNvSpPr>
            <a:spLocks noGrp="1"/>
          </p:cNvSpPr>
          <p:nvPr>
            <p:ph type="body" idx="1"/>
          </p:nvPr>
        </p:nvSpPr>
        <p:spPr>
          <a:xfrm>
            <a:off x="755577" y="5757827"/>
            <a:ext cx="3816424" cy="573614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572000" y="3440124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</a:t>
            </a:r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4572000" y="4029635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</a:t>
            </a:r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4572000" y="4605699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</a:t>
            </a:r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35" name="Текст 2"/>
          <p:cNvSpPr txBox="1">
            <a:spLocks/>
          </p:cNvSpPr>
          <p:nvPr/>
        </p:nvSpPr>
        <p:spPr>
          <a:xfrm>
            <a:off x="4572000" y="5181763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</a:t>
            </a:r>
            <a:r>
              <a:rPr lang="ru-RU" sz="4000" dirty="0" smtClean="0"/>
              <a:t>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5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A[ 2 ] &gt; A[ 3 ] then begin</a:t>
            </a:r>
          </a:p>
          <a:p>
            <a:r>
              <a:rPr lang="en-US" sz="2800" b="1" dirty="0" smtClean="0"/>
              <a:t>        k := A[ 2 ];</a:t>
            </a:r>
          </a:p>
          <a:p>
            <a:r>
              <a:rPr lang="en-US" sz="2800" b="1" dirty="0" smtClean="0"/>
              <a:t>        A[ 2 ] := A[ 3 ];</a:t>
            </a:r>
          </a:p>
          <a:p>
            <a:r>
              <a:rPr lang="en-US" sz="2800" b="1" dirty="0" smtClean="0"/>
              <a:t>        A[ 3 ]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959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29757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08664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57 0.25139 L 0.07708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8" grpId="3" animBg="1"/>
      <p:bldP spid="9" grpId="0" animBg="1"/>
      <p:bldP spid="9" grpId="1" animBg="1"/>
      <p:bldP spid="24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A[ 3 ] &gt; A[ 4 ] then begin</a:t>
            </a:r>
          </a:p>
          <a:p>
            <a:r>
              <a:rPr lang="en-US" sz="2800" b="1" dirty="0" smtClean="0"/>
              <a:t>        k := A[ 3 ];</a:t>
            </a:r>
          </a:p>
          <a:p>
            <a:r>
              <a:rPr lang="en-US" sz="2800" b="1" dirty="0" smtClean="0"/>
              <a:t>        A[ 3 ] := A[ 4 ];</a:t>
            </a:r>
          </a:p>
          <a:p>
            <a:r>
              <a:rPr lang="en-US" sz="2800" b="1" dirty="0" smtClean="0"/>
              <a:t>        A[ 4 ]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522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0.21268 0.241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069 L -0.08038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8 0.24167 L 0.07518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24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A[ 4 ] &gt; A[ 5 ] then begin</a:t>
            </a:r>
          </a:p>
          <a:p>
            <a:r>
              <a:rPr lang="en-US" sz="2800" b="1" dirty="0" smtClean="0"/>
              <a:t>        k := A[ 4 ];</a:t>
            </a:r>
          </a:p>
          <a:p>
            <a:r>
              <a:rPr lang="en-US" sz="2800" b="1" dirty="0" smtClean="0"/>
              <a:t>        A[ 4 ] := A[ 5 ];</a:t>
            </a:r>
          </a:p>
          <a:p>
            <a:r>
              <a:rPr lang="en-US" sz="2800" b="1" dirty="0" smtClean="0"/>
              <a:t>        A[ 5 ]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50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13663 0.2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069 L -0.08055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63 0.24097 L 0.08142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24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A[ 5 ] &gt; A[ 6 ] then begin</a:t>
            </a:r>
          </a:p>
          <a:p>
            <a:r>
              <a:rPr lang="en-US" sz="2800" b="1" dirty="0" smtClean="0"/>
              <a:t>        k := A[ 5 ];</a:t>
            </a:r>
          </a:p>
          <a:p>
            <a:r>
              <a:rPr lang="en-US" sz="2800" b="1" dirty="0" smtClean="0"/>
              <a:t>        A[ 5 ] := A[ 6 ];</a:t>
            </a:r>
          </a:p>
          <a:p>
            <a:r>
              <a:rPr lang="en-US" sz="2800" b="1" dirty="0" smtClean="0"/>
              <a:t>        A[ 6 ]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08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4827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69 L -0.0805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7 0.25139 L 0.07969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24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A[ 6 ] &gt; A[ 7 ] then begin</a:t>
            </a:r>
          </a:p>
          <a:p>
            <a:r>
              <a:rPr lang="en-US" sz="2800" b="1" dirty="0" smtClean="0"/>
              <a:t>        k := A[ 6 ];</a:t>
            </a:r>
          </a:p>
          <a:p>
            <a:r>
              <a:rPr lang="en-US" sz="2800" b="1" dirty="0" smtClean="0"/>
              <a:t>        A[ 6 ] := A[ 7 ];</a:t>
            </a:r>
          </a:p>
          <a:p>
            <a:r>
              <a:rPr lang="en-US" sz="2800" b="1" dirty="0" smtClean="0"/>
              <a:t>        A[ 7 ]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67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-0.02448 0.2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69 L -0.08038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24097 L 0.07795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24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55888" y="1772816"/>
            <a:ext cx="1592176" cy="150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77" y="4040304"/>
            <a:ext cx="3657600" cy="639762"/>
          </a:xfrm>
        </p:spPr>
        <p:txBody>
          <a:bodyPr/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764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8372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980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55888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91970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8052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64134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552438"/>
            <a:ext cx="792088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216" y="552438"/>
            <a:ext cx="57606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42956" y="4725144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:=1 to 9</a:t>
            </a:r>
            <a:endParaRPr lang="ru-RU" sz="400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508104" y="2639173"/>
            <a:ext cx="108012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j :=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216" y="2639173"/>
            <a:ext cx="1097931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7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8034" y="3501008"/>
            <a:ext cx="335114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if A[ 7 ] &gt; A[ 8 ] then begin</a:t>
            </a:r>
          </a:p>
          <a:p>
            <a:r>
              <a:rPr lang="en-US" sz="2800" b="1" dirty="0" smtClean="0"/>
              <a:t>        k := A[ 7 ];</a:t>
            </a:r>
          </a:p>
          <a:p>
            <a:r>
              <a:rPr lang="en-US" sz="2800" b="1" dirty="0" smtClean="0"/>
              <a:t>        A[ 7 ] := A[ 8 ];</a:t>
            </a:r>
          </a:p>
          <a:p>
            <a:r>
              <a:rPr lang="en-US" sz="2800" b="1" dirty="0" smtClean="0"/>
              <a:t>        A[ 8 ] := k;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26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10486 0.2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0069 L -0.08055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86 0.25139 L 0.0842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24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421</TotalTime>
  <Words>1951</Words>
  <Application>Microsoft Office PowerPoint</Application>
  <PresentationFormat>Экран (4:3)</PresentationFormat>
  <Paragraphs>640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Соседство</vt:lpstr>
      <vt:lpstr>Метод  пузырька</vt:lpstr>
      <vt:lpstr>Алгоритм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 пузырька</dc:title>
  <dc:creator>User</dc:creator>
  <cp:lastModifiedBy>User</cp:lastModifiedBy>
  <cp:revision>24</cp:revision>
  <dcterms:created xsi:type="dcterms:W3CDTF">2016-03-06T11:24:07Z</dcterms:created>
  <dcterms:modified xsi:type="dcterms:W3CDTF">2016-03-17T19:09:03Z</dcterms:modified>
</cp:coreProperties>
</file>