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61" r:id="rId5"/>
    <p:sldId id="265" r:id="rId6"/>
    <p:sldId id="266" r:id="rId7"/>
    <p:sldId id="25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14311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«Курск после оккупации»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228536"/>
            <a:ext cx="5244856" cy="17526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800" dirty="0" smtClean="0"/>
          </a:p>
          <a:p>
            <a:r>
              <a:rPr lang="ru-RU" sz="5900" dirty="0" smtClean="0"/>
              <a:t>Выполнила ученица 9 класса Гавришева Наталья</a:t>
            </a:r>
            <a:endParaRPr lang="ru-RU" sz="5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Медицинский университет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geroykursk.narod.ru/olderfiles/20/013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286280" cy="37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kgm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04177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Гостиница на углу Марата </a:t>
            </a:r>
          </a:p>
          <a:p>
            <a:pPr algn="ctr"/>
            <a:r>
              <a:rPr lang="ru-RU" dirty="0" smtClean="0"/>
              <a:t>И Ленина.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Центральная гостиница </a:t>
            </a:r>
            <a:endParaRPr lang="ru-RU" dirty="0"/>
          </a:p>
        </p:txBody>
      </p:sp>
      <p:pic>
        <p:nvPicPr>
          <p:cNvPr id="3074" name="Picture 2" descr="C:\Users\User\Desktop\head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14686"/>
            <a:ext cx="3327395" cy="2764136"/>
          </a:xfrm>
          <a:prstGeom prst="rect">
            <a:avLst/>
          </a:prstGeom>
          <a:noFill/>
        </p:spPr>
      </p:pic>
      <p:pic>
        <p:nvPicPr>
          <p:cNvPr id="3075" name="Picture 3" descr="C:\Users\User\Desktop\o60unrw34ymktsf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449738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Дворянское собрание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Дом офицеров</a:t>
            </a:r>
            <a:endParaRPr lang="ru-RU" dirty="0"/>
          </a:p>
        </p:txBody>
      </p:sp>
      <p:pic>
        <p:nvPicPr>
          <p:cNvPr id="7" name="Содержимое 6" descr="kursk4712 - альбом &quot;Курск после войны&quot; на Яндекс.Фотках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54445"/>
            <a:ext cx="4040188" cy="33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0_3e1_1ab33e9b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3091440"/>
            <a:ext cx="4041775" cy="2692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Цирк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mtvl3jfr9gcaiqd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997354" cy="3786214"/>
          </a:xfrm>
          <a:prstGeom prst="rect">
            <a:avLst/>
          </a:prstGeom>
          <a:noFill/>
        </p:spPr>
      </p:pic>
      <p:pic>
        <p:nvPicPr>
          <p:cNvPr id="4099" name="Picture 3" descr="C:\Users\User\Desktop\81915a9383739d545abb7d27fb39b58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71745"/>
            <a:ext cx="404177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6fu5c7w98tor0my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283106" cy="3714776"/>
          </a:xfrm>
          <a:prstGeom prst="rect">
            <a:avLst/>
          </a:prstGeom>
          <a:noFill/>
        </p:spPr>
      </p:pic>
      <p:pic>
        <p:nvPicPr>
          <p:cNvPr id="5123" name="Picture 3" descr="C:\Users\User\Desktop\obekti_OOO_Evroklimat 2000-Kursk_montag- obslugivanie-remont-ventilyacii-kondicionerov sobstvennoe proizvodstvo-vozduhovodov-i fasonnih izdelii-iz-zhestiCen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3857652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28</Words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«Курск после оккупации»</vt:lpstr>
      <vt:lpstr>Медицинский университет</vt:lpstr>
      <vt:lpstr>Слайд 3</vt:lpstr>
      <vt:lpstr>Слайд 4</vt:lpstr>
      <vt:lpstr>Цирк</vt:lpstr>
      <vt:lpstr>КГУ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«Курск после оккупации»</dc:title>
  <dc:creator>User</dc:creator>
  <cp:lastModifiedBy>User</cp:lastModifiedBy>
  <cp:revision>3</cp:revision>
  <dcterms:created xsi:type="dcterms:W3CDTF">2015-02-16T16:40:43Z</dcterms:created>
  <dcterms:modified xsi:type="dcterms:W3CDTF">2015-02-16T19:52:38Z</dcterms:modified>
</cp:coreProperties>
</file>