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68" r:id="rId5"/>
    <p:sldId id="269" r:id="rId6"/>
    <p:sldId id="270" r:id="rId7"/>
    <p:sldId id="271" r:id="rId8"/>
    <p:sldId id="260" r:id="rId9"/>
    <p:sldId id="272" r:id="rId10"/>
    <p:sldId id="27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BABAFF-A85F-4448-9557-43E675BE842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BA5830-EC9D-4543-9E9B-B88E816A1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91;&#1095;&#1080;&#1090;&#1077;&#1083;&#1100;%20&#1075;&#1086;&#1076;&#1072;%202015\&#1091;&#1088;&#1086;&#1082;%20&#1050;&#1088;&#1077;&#1097;&#1077;&#1085;&#1080;&#1077;%20&#1056;&#1091;&#1089;&#1080;\&#1082;&#1086;&#1083;&#1086;&#1082;&#1086;&#1083;&#1072;%20&#1086;&#1073;&#1088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91;&#1095;&#1080;&#1090;&#1077;&#1083;&#1100;%20&#1075;&#1086;&#1076;&#1072;%202015\&#1091;&#1088;&#1086;&#1082;%20&#1050;&#1088;&#1077;&#1097;&#1077;&#1085;&#1080;&#1077;%20&#1056;&#1091;&#1089;&#1080;\Skazanija.o.Krecshenii.Rusi.&#1086;&#1073;&#1088;&#1077;&#1079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a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052736"/>
            <a:ext cx="38884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23928" y="849276"/>
            <a:ext cx="46085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Колокола!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 них мощь России вся отражена.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Как только зазвучит набат Земной,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Ты слышишь стон людской,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 боль, и радость, и покой!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 эта песнь сливается с твоей Душой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колокола об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92288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Крещение Руси</a:t>
            </a:r>
            <a:endParaRPr lang="ru-RU" sz="9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5572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Человек и Бог в православии\11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196357" cy="31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1\Desktop\Человек и Бог в православии\11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653136"/>
            <a:ext cx="5100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«Спасибо»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92288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Крещение Руси</a:t>
            </a:r>
            <a:endParaRPr lang="ru-RU" sz="9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5572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tx1"/>
                </a:solidFill>
              </a:rPr>
              <a:t>Задачи: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 algn="ctr">
              <a:buAutoNum type="arabicPeriod"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причины принятия христианства (почему?)</a:t>
            </a:r>
          </a:p>
          <a:p>
            <a:pPr marL="651510" indent="-514350" algn="ctr">
              <a:buAutoNum type="arabicPeriod"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Узнать как происходило крещения.</a:t>
            </a:r>
          </a:p>
          <a:p>
            <a:pPr algn="ctr"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урок Крещение Руси\боги\Веле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2026948" cy="27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1\Desktop\урок Крещение Руси\боги\Перу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1\Desktop\урок Крещение Руси\боги\Мокош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51341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Users\1\Desktop\урок Крещение Руси\боги\стрибог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764704"/>
            <a:ext cx="292832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C:\Users\1\Desktop\урок Крещение Руси\боги\Ярил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95973"/>
            <a:ext cx="2808312" cy="346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030270" cy="270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2655"/>
            <a:ext cx="3294893" cy="438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59632" y="540694"/>
            <a:ext cx="55446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«…Доныне простые люди говорят у нас о Леших,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которые видом подобны Сатирам,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живут будто бы в темноте лесов,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равняются с деревьями и с травою,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ужасают странников, обходят их кругом и сбивают с пути;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 Русалках, или Нимфах дубрав…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 благодетельных и злых Домовых,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 ночных Кикиморах…»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4472558" cy="317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3280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767385" cy="342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11960" y="413566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972 – 980 гг.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6247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496г.  – </a:t>
            </a:r>
            <a:r>
              <a:rPr lang="ru-RU" sz="47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Хлодвиг</a:t>
            </a: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король франков  принимает христианство;</a:t>
            </a:r>
          </a:p>
          <a:p>
            <a:pPr algn="ctr">
              <a:buNone/>
            </a:pP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531г.- крещение Эфиопии;</a:t>
            </a:r>
          </a:p>
          <a:p>
            <a:pPr algn="ctr">
              <a:buNone/>
            </a:pP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861г. – крещение Болгарии;</a:t>
            </a:r>
          </a:p>
          <a:p>
            <a:pPr algn="ctr">
              <a:buNone/>
            </a:pP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956г. -  утверждение христианства в Польше.</a:t>
            </a:r>
          </a:p>
          <a:p>
            <a:pPr algn="ctr">
              <a:buNone/>
            </a:pPr>
            <a:r>
              <a:rPr lang="ru-RU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Человек и Бог в православии\get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03996" cy="532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azanija.o.Krecshenii.Rusi.обрез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13690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153</Words>
  <Application>Microsoft Office PowerPoint</Application>
  <PresentationFormat>Экран (4:3)</PresentationFormat>
  <Paragraphs>27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Georgia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Крещение Руси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Крещение Руси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Бог в православии</dc:title>
  <dc:creator>1</dc:creator>
  <cp:lastModifiedBy>Сергей</cp:lastModifiedBy>
  <cp:revision>34</cp:revision>
  <dcterms:created xsi:type="dcterms:W3CDTF">2014-02-04T12:59:39Z</dcterms:created>
  <dcterms:modified xsi:type="dcterms:W3CDTF">2016-03-09T14:00:31Z</dcterms:modified>
</cp:coreProperties>
</file>