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2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6D28-8E0D-42A0-964C-32B24D25D75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1897-1748-473E-9320-CF661EAA116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6D28-8E0D-42A0-964C-32B24D25D75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1897-1748-473E-9320-CF661EAA1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6D28-8E0D-42A0-964C-32B24D25D75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1897-1748-473E-9320-CF661EAA1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6D28-8E0D-42A0-964C-32B24D25D75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1897-1748-473E-9320-CF661EAA116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6D28-8E0D-42A0-964C-32B24D25D75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1897-1748-473E-9320-CF661EAA1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6D28-8E0D-42A0-964C-32B24D25D75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1897-1748-473E-9320-CF661EAA116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6D28-8E0D-42A0-964C-32B24D25D75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1897-1748-473E-9320-CF661EAA116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6D28-8E0D-42A0-964C-32B24D25D75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1897-1748-473E-9320-CF661EAA1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6D28-8E0D-42A0-964C-32B24D25D75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1897-1748-473E-9320-CF661EAA1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6D28-8E0D-42A0-964C-32B24D25D75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1897-1748-473E-9320-CF661EAA1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6D28-8E0D-42A0-964C-32B24D25D75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1897-1748-473E-9320-CF661EAA116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AF6D28-8E0D-42A0-964C-32B24D25D758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491897-1748-473E-9320-CF661EAA116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80919" cy="2952328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dirty="0">
                <a:effectLst/>
              </a:rPr>
              <a:t>Физическое качество</a:t>
            </a:r>
            <a:r>
              <a:rPr lang="ru-RU" sz="3200" b="0" dirty="0">
                <a:effectLst/>
              </a:rPr>
              <a:t> - это совокупность биологических и психических свойств личности человека, выражающие его физическую готовность осуществлять активные двигательные действия.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784976" cy="1152128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>
                <a:solidFill>
                  <a:srgbClr val="FF0000"/>
                </a:solidFill>
              </a:rPr>
              <a:t>Физические качества человека: быстрота, ловкость, сила, гибкость и выносливость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6146" name="Picture 2" descr="C:\Users\Алексей\Desktop\12838632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93792"/>
            <a:ext cx="1828800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ексей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796" y="4028499"/>
            <a:ext cx="1797571" cy="134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лексей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68013"/>
            <a:ext cx="2304256" cy="135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Алексей\Desktop\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51706"/>
            <a:ext cx="1882353" cy="134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Алексей\Desktop\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01" y="4042752"/>
            <a:ext cx="1851992" cy="13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784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8928992" cy="1470025"/>
          </a:xfrm>
        </p:spPr>
        <p:txBody>
          <a:bodyPr/>
          <a:lstStyle/>
          <a:p>
            <a:pPr marL="182880" indent="0" fontAlgn="base">
              <a:buNone/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Сила</a:t>
            </a:r>
            <a:r>
              <a:rPr lang="ru-RU" sz="1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способность человека преодолевать внешние и внутренние сопротивления, по средству мышечных напряжений.</a:t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различают:</a:t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абсолютная сила</a:t>
            </a:r>
            <a:r>
              <a:rPr lang="ru-RU" sz="16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это величина максимальных усилий</a:t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относительная сила</a:t>
            </a:r>
            <a:r>
              <a:rPr lang="ru-RU" sz="16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это величина  абсолютной силы отнесенная на килограмм массы тела</a:t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силы</a:t>
            </a: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с внешним отягощением (штанги, гири)</a:t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отягощенные  весом собственного тела</a:t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тренажерах (механотерапия)</a:t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статические упражнения в изометрическом режиме</a:t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силовые упражнения в усложненных условиях (бег по рыхлому снегу)</a:t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развития силы</a:t>
            </a: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 максимальных усилий (1 -2 повторений с максимальным весом)</a:t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флэшинг</a:t>
            </a: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суть его заключаться в том, что на конкретную группу мышц делается не одно упражнение, а несколько последовательно идущих (например жмем штангу, потом выполняем 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разводку) метод </a:t>
            </a: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малых усилий (большое количество подходов с малым весом)</a:t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читинг</a:t>
            </a:r>
            <a:endParaRPr lang="ru-RU" sz="16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лексей\Desktop\promo252004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36681"/>
            <a:ext cx="409645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лексей\Desktop\mertvaya-stanova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431" y="4315968"/>
            <a:ext cx="2853073" cy="252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173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568952" cy="3474720"/>
          </a:xfrm>
        </p:spPr>
        <p:txBody>
          <a:bodyPr>
            <a:normAutofit fontScale="92500"/>
          </a:bodyPr>
          <a:lstStyle/>
          <a:p>
            <a:pPr marL="45720" indent="0" fontAlgn="base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Ловкость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способность человека решать двигательную задачу за короткий период обучения, а также перестраивать свои двигательные действия, в изменяющихся внешних условиях.</a:t>
            </a:r>
          </a:p>
          <a:p>
            <a:pPr marL="45720" indent="0" fontAlgn="base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делиться на две группы:</a:t>
            </a:r>
          </a:p>
          <a:p>
            <a:pPr marL="45720" indent="0" fontAlgn="base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статическое равновесие (без перемещения)</a:t>
            </a:r>
          </a:p>
          <a:p>
            <a:pPr marL="45720" indent="0" fontAlgn="base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динамическое равновесие (с перемещением)</a:t>
            </a:r>
          </a:p>
          <a:p>
            <a:pPr marL="45720" indent="0" fontAlgn="base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Ловкость развивается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необычных положениях, которые выполняются при изменении внешних условий выполнения упражнения.</a:t>
            </a:r>
          </a:p>
          <a:p>
            <a:pPr marL="45720" indent="0" fontAlgn="base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хорошо развивают ловкость подвижные и спортивные игры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2050" name="Picture 2" descr="C:\Users\Алексей\Desktop\z_ddb7fa4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95" y="3429000"/>
            <a:ext cx="4919192" cy="327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428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24936" cy="2808312"/>
          </a:xfrm>
        </p:spPr>
        <p:txBody>
          <a:bodyPr>
            <a:normAutofit fontScale="85000" lnSpcReduction="20000"/>
          </a:bodyPr>
          <a:lstStyle/>
          <a:p>
            <a:pPr marL="45720" indent="0" fontAlgn="base">
              <a:buNone/>
            </a:pPr>
            <a:r>
              <a:rPr lang="ru-RU" dirty="0">
                <a:solidFill>
                  <a:srgbClr val="FF0000"/>
                </a:solidFill>
              </a:rPr>
              <a:t>Быстрота</a:t>
            </a:r>
            <a:r>
              <a:rPr lang="ru-RU" dirty="0"/>
              <a:t> - это способность человека выполнять двигательные действия в минимальное для данных условий время, без снижения эффективности техники, выполняемого двигательного действия.</a:t>
            </a:r>
          </a:p>
          <a:p>
            <a:pPr marL="45720" indent="0" fontAlgn="base">
              <a:buNone/>
            </a:pPr>
            <a:r>
              <a:rPr lang="ru-RU" dirty="0" smtClean="0"/>
              <a:t>делиться </a:t>
            </a:r>
            <a:r>
              <a:rPr lang="ru-RU" dirty="0"/>
              <a:t>на 2 группы:</a:t>
            </a:r>
          </a:p>
          <a:p>
            <a:pPr marL="45720" indent="0" fontAlgn="base">
              <a:buNone/>
            </a:pPr>
            <a:r>
              <a:rPr lang="ru-RU" dirty="0"/>
              <a:t>a) быстрота одиночного движения (например бег)</a:t>
            </a:r>
          </a:p>
          <a:p>
            <a:pPr marL="45720" indent="0" fontAlgn="base">
              <a:buNone/>
            </a:pPr>
            <a:r>
              <a:rPr lang="ru-RU" dirty="0"/>
              <a:t>b) быстрота двигательных реакций - это процесс, который начинается с восприятия информации побуждающих действия и заканчивается с началом ответных реакций</a:t>
            </a:r>
            <a:r>
              <a:rPr lang="ru-RU" dirty="0" smtClean="0"/>
              <a:t>.</a:t>
            </a:r>
          </a:p>
          <a:p>
            <a:pPr marL="45720" indent="0" fontAlgn="base">
              <a:buNone/>
            </a:pPr>
            <a:r>
              <a:rPr lang="ru-RU" dirty="0" smtClean="0"/>
              <a:t>У каждого человека существует такое явление, когда он не может "побить" свой результат.</a:t>
            </a:r>
            <a:endParaRPr lang="ru-RU" dirty="0"/>
          </a:p>
        </p:txBody>
      </p:sp>
      <p:pic>
        <p:nvPicPr>
          <p:cNvPr id="3074" name="Picture 2" descr="C:\Users\Алексей\Desktop\kHka-WWYP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219" y="3045844"/>
            <a:ext cx="5720469" cy="381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647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3888432"/>
          </a:xfrm>
        </p:spPr>
        <p:txBody>
          <a:bodyPr>
            <a:normAutofit fontScale="70000" lnSpcReduction="20000"/>
          </a:bodyPr>
          <a:lstStyle/>
          <a:p>
            <a:pPr marL="45720" indent="0" fontAlgn="base">
              <a:buNone/>
            </a:pPr>
            <a:r>
              <a:rPr lang="ru-RU" b="1" dirty="0">
                <a:solidFill>
                  <a:srgbClr val="FF0000"/>
                </a:solidFill>
              </a:rPr>
              <a:t>Выносливость</a:t>
            </a:r>
            <a:r>
              <a:rPr lang="ru-RU" dirty="0"/>
              <a:t> - это способность человека противостоять утомлению, выполнять работу без ее эффективности.</a:t>
            </a:r>
          </a:p>
          <a:p>
            <a:pPr marL="45720" indent="0" fontAlgn="base">
              <a:buNone/>
            </a:pPr>
            <a:r>
              <a:rPr lang="ru-RU" b="1" dirty="0"/>
              <a:t>Утомление</a:t>
            </a:r>
            <a:r>
              <a:rPr lang="ru-RU" dirty="0"/>
              <a:t> - это временное снижение работоспособности, вызванное умственной или физической нагрузкой.</a:t>
            </a:r>
          </a:p>
          <a:p>
            <a:pPr marL="45720" indent="0" fontAlgn="base">
              <a:buNone/>
            </a:pPr>
            <a:r>
              <a:rPr lang="ru-RU" b="1" dirty="0"/>
              <a:t>Фазы утомления</a:t>
            </a:r>
            <a:endParaRPr lang="ru-RU" dirty="0"/>
          </a:p>
          <a:p>
            <a:pPr marL="45720" indent="0" fontAlgn="base">
              <a:buNone/>
            </a:pPr>
            <a:r>
              <a:rPr lang="ru-RU" dirty="0"/>
              <a:t>a) </a:t>
            </a:r>
            <a:r>
              <a:rPr lang="ru-RU" i="1" dirty="0"/>
              <a:t>усталость</a:t>
            </a:r>
            <a:r>
              <a:rPr lang="ru-RU" dirty="0"/>
              <a:t>: это субъективное ощущение утомления.</a:t>
            </a:r>
          </a:p>
          <a:p>
            <a:pPr marL="45720" indent="0" fontAlgn="base">
              <a:buNone/>
            </a:pPr>
            <a:r>
              <a:rPr lang="ru-RU" dirty="0"/>
              <a:t>Эта фаза защищает организм от утомления.</a:t>
            </a:r>
          </a:p>
          <a:p>
            <a:pPr marL="45720" indent="0" fontAlgn="base">
              <a:buNone/>
            </a:pPr>
            <a:r>
              <a:rPr lang="ru-RU" dirty="0"/>
              <a:t>b) </a:t>
            </a:r>
            <a:r>
              <a:rPr lang="ru-RU" i="1" dirty="0"/>
              <a:t>компенсированное утомление</a:t>
            </a:r>
            <a:r>
              <a:rPr lang="ru-RU" dirty="0"/>
              <a:t>: при этой фазе возможно поддержание мощности работы за счет дополнительных волевых усилий.</a:t>
            </a:r>
          </a:p>
          <a:p>
            <a:pPr marL="45720" indent="0" fontAlgn="base">
              <a:buNone/>
            </a:pPr>
            <a:r>
              <a:rPr lang="ru-RU" dirty="0"/>
              <a:t>Но при этом наблюдаются некоторые изменения в биохимической структуре движения.</a:t>
            </a:r>
          </a:p>
          <a:p>
            <a:pPr marL="45720" indent="0" fontAlgn="base">
              <a:buNone/>
            </a:pPr>
            <a:r>
              <a:rPr lang="ru-RU" dirty="0"/>
              <a:t>c) </a:t>
            </a:r>
            <a:r>
              <a:rPr lang="ru-RU" i="1" dirty="0"/>
              <a:t>некомпенсированное утомление</a:t>
            </a:r>
            <a:r>
              <a:rPr lang="ru-RU" dirty="0"/>
              <a:t>: это снижение общей мощности  работы, вплоть до ее прекращения.</a:t>
            </a:r>
          </a:p>
          <a:p>
            <a:pPr marL="45720" indent="0" fontAlgn="base">
              <a:buNone/>
            </a:pPr>
            <a:r>
              <a:rPr lang="ru-RU" dirty="0"/>
              <a:t>Основным </a:t>
            </a:r>
            <a:r>
              <a:rPr lang="ru-RU" b="1" dirty="0"/>
              <a:t>средством развития выносливости </a:t>
            </a:r>
            <a:r>
              <a:rPr lang="ru-RU" dirty="0"/>
              <a:t>является упражнения, достаточно длительной нагрузки.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098" name="Picture 2" descr="C:\Users\Алексей\Desktop\566c55d29c1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29000"/>
            <a:ext cx="5574532" cy="334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463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784976" cy="4017600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 marL="45720" indent="0" fontAlgn="base">
              <a:buNone/>
            </a:pPr>
            <a:r>
              <a:rPr lang="ru-RU" dirty="0">
                <a:solidFill>
                  <a:srgbClr val="FF0000"/>
                </a:solidFill>
              </a:rPr>
              <a:t>Гибкость</a:t>
            </a:r>
            <a:r>
              <a:rPr lang="ru-RU" dirty="0"/>
              <a:t> - это способность человека выполнять движения с максимальной амплитудой.</a:t>
            </a:r>
          </a:p>
          <a:p>
            <a:pPr marL="45720" indent="0" fontAlgn="base">
              <a:buNone/>
            </a:pPr>
            <a:r>
              <a:rPr lang="ru-RU" dirty="0"/>
              <a:t>зависит от:</a:t>
            </a:r>
          </a:p>
          <a:p>
            <a:pPr marL="45720" indent="0" fontAlgn="base">
              <a:buNone/>
            </a:pPr>
            <a:r>
              <a:rPr lang="ru-RU" dirty="0"/>
              <a:t>эластичности и податливости мышц связок</a:t>
            </a:r>
          </a:p>
          <a:p>
            <a:pPr marL="45720" indent="0" fontAlgn="base">
              <a:buNone/>
            </a:pPr>
            <a:r>
              <a:rPr lang="ru-RU" dirty="0"/>
              <a:t>от температуры внешней среды</a:t>
            </a:r>
          </a:p>
          <a:p>
            <a:pPr marL="45720" indent="0" fontAlgn="base">
              <a:buNone/>
            </a:pPr>
            <a:r>
              <a:rPr lang="ru-RU" dirty="0"/>
              <a:t>от суточной периодики (утром, вечером)</a:t>
            </a:r>
          </a:p>
          <a:p>
            <a:pPr marL="45720" indent="0" fontAlgn="base">
              <a:buNone/>
            </a:pPr>
            <a:r>
              <a:rPr lang="ru-RU" dirty="0"/>
              <a:t>от строения суставов</a:t>
            </a:r>
          </a:p>
          <a:p>
            <a:pPr marL="45720" indent="0" fontAlgn="base">
              <a:buNone/>
            </a:pPr>
            <a:r>
              <a:rPr lang="ru-RU" dirty="0"/>
              <a:t>от общего состояния организма</a:t>
            </a:r>
          </a:p>
          <a:p>
            <a:pPr marL="45720" indent="0" fontAlgn="base">
              <a:buNone/>
            </a:pPr>
            <a:r>
              <a:rPr lang="ru-RU" dirty="0"/>
              <a:t>различают:</a:t>
            </a:r>
          </a:p>
          <a:p>
            <a:pPr marL="45720" indent="0" fontAlgn="base">
              <a:buNone/>
            </a:pPr>
            <a:r>
              <a:rPr lang="ru-RU" dirty="0"/>
              <a:t>a) активная гибкость - увеличение амплитуды за счет напряжения мышц</a:t>
            </a:r>
          </a:p>
          <a:p>
            <a:pPr marL="45720" indent="0" fontAlgn="base">
              <a:buNone/>
            </a:pPr>
            <a:r>
              <a:rPr lang="ru-RU" dirty="0"/>
              <a:t>b) пассивная гибкость</a:t>
            </a:r>
            <a:r>
              <a:rPr lang="ru-RU" i="1" dirty="0"/>
              <a:t> </a:t>
            </a:r>
            <a:r>
              <a:rPr lang="ru-RU" dirty="0"/>
              <a:t>- амплитуда достигается  за счет внешних растягивающих сил</a:t>
            </a:r>
          </a:p>
          <a:p>
            <a:pPr marL="45720" indent="0" fontAlgn="base">
              <a:buNone/>
            </a:pPr>
            <a:r>
              <a:rPr lang="ru-RU" dirty="0"/>
              <a:t>разница между активной и пассивной гибкостью называется "запас гибкости"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122" name="Picture 2" descr="C:\Users\Алексей\Desktop\6ea892eecd4e4f28001a3c6936ec9f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13337"/>
            <a:ext cx="3816424" cy="254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лексей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181" y="3657739"/>
            <a:ext cx="4235299" cy="257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70320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</TotalTime>
  <Words>227</Words>
  <Application>Microsoft Office PowerPoint</Application>
  <PresentationFormat>Экран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Физическое качество - это совокупность биологических и психических свойств личности человека, выражающие его физическую готовность осуществлять активные двигательные действия.</vt:lpstr>
      <vt:lpstr>Сила - это способность человека преодолевать внешние и внутренние сопротивления, по средству мышечных напряжений. различают: a) абсолютная сила - это величина максимальных усилий b) относительная сила - это величина  абсолютной силы отнесенная на килограмм массы тела Средства развития силы упражнения с внешним отягощением (штанги, гири) упражнения отягощенные  весом собственного тела упражнения на тренажерах (механотерапия) статические упражнения в изометрическом режиме силовые упражнения в усложненных условиях (бег по рыхлому снегу) Методы развития силы метод максимальных усилий (1 -2 повторений с максимальным весом) флэшинг: суть его заключаться в том, что на конкретную группу мышц делается не одно упражнение, а несколько последовательно идущих (например жмем штангу, потом выполняем разводку) метод малых усилий (большое количество подходов с малым весом) читинг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Сила - это способность человека преодолевать внешние и внутренние сопротивления, по средству мышечных напряжений. различают: a) абсолютная сила - это величина максимальных усилий b) относительная сила - это величина  абсолютной силы отнесенная на килограмм массы тела Средства развития силы упражнения с внешним отягощением (штанги, гири) упражнения отягощенные  весом собственного тела упражнения на тренажерах (механотерапия) статические упражнения в изометрическом режиме силовые упражнения в усложненных условиях (бег по рыхлому снегу) Методы развития силы метод максимальных усилий (1 -2 повторений с максимальным весом) флэшинг: суть его заключаться в том, что на конкретную группу мышц делается не одно упражнение, а несколько последовательно идущих (например жмем штангу, потом выполняем разводку) метод малых усилий (большое количество подходов с малым весом) читинг</dc:title>
  <dc:creator>Алексей</dc:creator>
  <cp:lastModifiedBy>Алексей</cp:lastModifiedBy>
  <cp:revision>3</cp:revision>
  <dcterms:created xsi:type="dcterms:W3CDTF">2016-03-15T16:38:24Z</dcterms:created>
  <dcterms:modified xsi:type="dcterms:W3CDTF">2016-03-15T17:06:27Z</dcterms:modified>
</cp:coreProperties>
</file>