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2" d="100"/>
          <a:sy n="62" d="100"/>
        </p:scale>
        <p:origin x="-1326" y="-108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5155893"/>
            <a:ext cx="6858000" cy="3988107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6858000" cy="515589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3536415"/>
            <a:ext cx="6858000" cy="304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2133600"/>
            <a:ext cx="6858000" cy="68072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5346" y="6736727"/>
            <a:ext cx="4227758" cy="117615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AFB9-ED9A-44F4-9C19-F0801878E572}" type="datetimeFigureOut">
              <a:rPr lang="ru-RU" smtClean="0"/>
              <a:t>15.03.2016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CCD58-C801-4E31-A1C4-2447DBF604E6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3186" y="4176388"/>
            <a:ext cx="5381513" cy="2390889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28750" y="975359"/>
            <a:ext cx="4800600" cy="463296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AFB9-ED9A-44F4-9C19-F0801878E572}" type="datetimeFigureOut">
              <a:rPr lang="ru-RU" smtClean="0"/>
              <a:t>15.03.2016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CCD58-C801-4E31-A1C4-2447DBF604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9" y="502023"/>
            <a:ext cx="1543050" cy="6984452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93085" y="975360"/>
            <a:ext cx="3621965" cy="652630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AFB9-ED9A-44F4-9C19-F0801878E572}" type="datetimeFigureOut">
              <a:rPr lang="ru-RU" smtClean="0"/>
              <a:t>15.03.2016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CCD58-C801-4E31-A1C4-2447DBF604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AFB9-ED9A-44F4-9C19-F0801878E572}" type="datetimeFigureOut">
              <a:rPr lang="ru-RU" smtClean="0"/>
              <a:t>15.03.2016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CCD58-C801-4E31-A1C4-2447DBF604E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857250" y="975360"/>
            <a:ext cx="4800600" cy="46329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55893"/>
            <a:ext cx="6858000" cy="3988107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6858000" cy="515589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536415"/>
            <a:ext cx="6858000" cy="304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2133600"/>
            <a:ext cx="6858000" cy="68072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896" y="2896864"/>
            <a:ext cx="4475000" cy="3231128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6828" y="6143348"/>
            <a:ext cx="4477871" cy="1113947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AFB9-ED9A-44F4-9C19-F0801878E572}" type="datetimeFigureOut">
              <a:rPr lang="ru-RU" smtClean="0"/>
              <a:t>15.03.2016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CCD58-C801-4E31-A1C4-2447DBF604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AFB9-ED9A-44F4-9C19-F0801878E572}" type="datetimeFigureOut">
              <a:rPr lang="ru-RU" smtClean="0"/>
              <a:t>15.03.2016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CCD58-C801-4E31-A1C4-2447DBF604E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57249" y="975359"/>
            <a:ext cx="2510028" cy="46329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3483864" y="975360"/>
            <a:ext cx="2510028" cy="46329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975360"/>
            <a:ext cx="2510028" cy="853016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7335" y="1867103"/>
            <a:ext cx="2510028" cy="3657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5477" y="975360"/>
            <a:ext cx="2510028" cy="853016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1865376"/>
            <a:ext cx="2510028" cy="3657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AFB9-ED9A-44F4-9C19-F0801878E572}" type="datetimeFigureOut">
              <a:rPr lang="ru-RU" smtClean="0"/>
              <a:t>15.03.2016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CCD58-C801-4E31-A1C4-2447DBF604E6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AFB9-ED9A-44F4-9C19-F0801878E572}" type="datetimeFigureOut">
              <a:rPr lang="ru-RU" smtClean="0"/>
              <a:t>15.03.2016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CCD58-C801-4E31-A1C4-2447DBF604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AFB9-ED9A-44F4-9C19-F0801878E572}" type="datetimeFigureOut">
              <a:rPr lang="ru-RU" smtClean="0"/>
              <a:t>15.03.2016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CCD58-C801-4E31-A1C4-2447DBF604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322" y="2946401"/>
            <a:ext cx="2727064" cy="1677991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45137" y="975360"/>
            <a:ext cx="3012814" cy="6526307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6824" y="4663736"/>
            <a:ext cx="2541495" cy="28526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AFB9-ED9A-44F4-9C19-F0801878E572}" type="datetimeFigureOut">
              <a:rPr lang="ru-RU" smtClean="0"/>
              <a:t>15.03.2016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CCD58-C801-4E31-A1C4-2447DBF604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55893"/>
            <a:ext cx="6858000" cy="3988107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6858000" cy="515589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3536415"/>
            <a:ext cx="6858000" cy="304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2133600"/>
            <a:ext cx="6858000" cy="68072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356381" y="1524000"/>
            <a:ext cx="3086100" cy="4170408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415" y="1347315"/>
            <a:ext cx="2770586" cy="2884027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AFB9-ED9A-44F4-9C19-F0801878E572}" type="datetimeFigureOut">
              <a:rPr lang="ru-RU" smtClean="0"/>
              <a:t>15.03.2016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CCD58-C801-4E31-A1C4-2447DBF604E6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5451" y="5952561"/>
            <a:ext cx="4787654" cy="1524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807200"/>
            <a:ext cx="6858000" cy="23368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6858000" cy="68072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5024405"/>
            <a:ext cx="6858000" cy="304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2133600"/>
            <a:ext cx="6858000" cy="68072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44967" y="5829557"/>
            <a:ext cx="4884383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976347"/>
            <a:ext cx="4800600" cy="46329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629150" y="8229601"/>
            <a:ext cx="18859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62BAFB9-ED9A-44F4-9C19-F0801878E572}" type="datetimeFigureOut">
              <a:rPr lang="ru-RU" smtClean="0"/>
              <a:t>15.03.2016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" y="8229601"/>
            <a:ext cx="2514601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857500" y="8229601"/>
            <a:ext cx="1371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41CCD58-C801-4E31-A1C4-2447DBF604E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1983_%D0%B3%D0%BE%D0%B4" TargetMode="External"/><Relationship Id="rId7" Type="http://schemas.openxmlformats.org/officeDocument/2006/relationships/image" Target="../media/image14.jpeg"/><Relationship Id="rId2" Type="http://schemas.openxmlformats.org/officeDocument/2006/relationships/hyperlink" Target="https://ru.wikipedia.org/wiki/2_%D1%84%D0%B5%D0%B2%D1%80%D0%B0%D0%BB%D1%8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B%D0%B5%D1%82%D0%BD%D0%B8%D0%B5_%D0%9E%D0%BB%D0%B8%D0%BC%D0%BF%D0%B8%D0%B9%D1%81%D0%BA%D0%B8%D0%B5_%D0%B8%D0%B3%D1%80%D1%8B_2012" TargetMode="External"/><Relationship Id="rId5" Type="http://schemas.openxmlformats.org/officeDocument/2006/relationships/hyperlink" Target="https://ru.wikipedia.org/wiki/%D0%A0%D0%BE%D1%81%D1%81%D0%B8%D1%8F_%D0%BD%D0%B0_%D0%BB%D0%B5%D1%82%D0%BD%D0%B8%D1%85_%D0%9E%D0%BB%D0%B8%D0%BC%D0%BF%D0%B8%D0%B9%D1%81%D0%BA%D0%B8%D1%85_%D0%B8%D0%B3%D1%80%D0%B0%D1%85_2012" TargetMode="External"/><Relationship Id="rId4" Type="http://schemas.openxmlformats.org/officeDocument/2006/relationships/hyperlink" Target="https://ru.wikipedia.org/wiki/%D0%95%D1%80%D0%BC%D0%B0%D0%BA%D0%BE%D0%B2%D0%B0,_%D0%90%D0%BD%D0%B0%D1%81%D1%82%D0%B0%D1%81%D0%B8%D1%8F_%D0%9D%D0%B8%D0%BA%D0%BE%D0%BB%D0%B0%D0%B5%D0%B2%D0%BD%D0%B0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1934_%D0%B3%D0%BE%D0%B4" TargetMode="External"/><Relationship Id="rId2" Type="http://schemas.openxmlformats.org/officeDocument/2006/relationships/hyperlink" Target="https://ru.wikipedia.org/wiki/27_%D0%B4%D0%B5%D0%BA%D0%B0%D0%B1%D1%80%D1%8F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1992" TargetMode="External"/><Relationship Id="rId3" Type="http://schemas.openxmlformats.org/officeDocument/2006/relationships/hyperlink" Target="https://ru.wikipedia.org/wiki/%D0%9E%D1%80%D0%B4%D0%B5%D0%BD_%C2%AB%D0%97%D0%B0_%D0%B7%D0%B0%D1%81%D0%BB%D1%83%D0%B3%D0%B8_%D0%BF%D0%B5%D1%80%D0%B5%D0%B4_%D0%9E%D1%82%D0%B5%D1%87%D0%B5%D1%81%D1%82%D0%B2%D0%BE%D0%BC%C2%BB" TargetMode="External"/><Relationship Id="rId7" Type="http://schemas.openxmlformats.org/officeDocument/2006/relationships/hyperlink" Target="https://ru.wikipedia.org/wiki/%D0%97%D0%B0%D1%81%D0%BB%D1%83%D0%B6%D0%B5%D0%BD%D0%BD%D1%8B%D0%B9_%D0%BC%D0%B0%D1%81%D1%82%D0%B5%D1%80_%D1%81%D0%BF%D0%BE%D1%80%D1%82%D0%B0_%D0%A1%D0%A1%D0%A1%D0%A0" TargetMode="External"/><Relationship Id="rId2" Type="http://schemas.openxmlformats.org/officeDocument/2006/relationships/hyperlink" Target="https://ru.wikipedia.org/wiki/%D0%92%D0%93%D0%90%D0%A4%D0%9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E%D1%80%D0%B4%D0%B5%D0%BD_%D0%94%D1%80%D1%83%D0%B6%D0%B1%D1%8B_(%D0%A0%D0%BE%D1%81%D1%81%D0%B8%D1%8F)" TargetMode="External"/><Relationship Id="rId5" Type="http://schemas.openxmlformats.org/officeDocument/2006/relationships/hyperlink" Target="https://ru.wikipedia.org/wiki/1996" TargetMode="External"/><Relationship Id="rId10" Type="http://schemas.openxmlformats.org/officeDocument/2006/relationships/image" Target="../media/image6.jpeg"/><Relationship Id="rId4" Type="http://schemas.openxmlformats.org/officeDocument/2006/relationships/hyperlink" Target="https://ru.wikipedia.org/wiki/26_%D0%B0%D0%B2%D0%B3%D1%83%D1%81%D1%82%D0%B0" TargetMode="External"/><Relationship Id="rId9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A7%D0%B5%D0%BC%D0%BF%D0%B8%D0%BE%D0%BD%D0%B0%D1%82_%D0%BC%D0%B8%D1%80%D0%B0_%D0%BF%D0%BE_%D0%BB%D1%91%D0%B3%D0%BA%D0%BE%D0%B9_%D0%B0%D1%82%D0%BB%D0%B5%D1%82%D0%B8%D0%BA%D0%B5_1995" TargetMode="External"/><Relationship Id="rId13" Type="http://schemas.openxmlformats.org/officeDocument/2006/relationships/hyperlink" Target="https://ru.wikipedia.org/wiki/%D0%A7%D0%B5%D0%BC%D0%BF%D0%B8%D0%BE%D0%BD%D0%B0%D1%82_%D0%A1%D0%A1%D0%A1%D0%A0_%D0%BF%D0%BE_%D0%BB%D1%91%D0%B3%D0%BA%D0%BE%D0%B9_%D0%B0%D1%82%D0%BB%D0%B5%D1%82%D0%B8%D0%BA%D0%B5_1985" TargetMode="External"/><Relationship Id="rId3" Type="http://schemas.openxmlformats.org/officeDocument/2006/relationships/hyperlink" Target="https://ru.wikipedia.org/wiki/%D0%9B%D0%B5%D1%82%D0%BD%D0%B8%D0%B5_%D0%9E%D0%BB%D0%B8%D0%BC%D0%BF%D0%B8%D0%B9%D1%81%D0%BA%D0%B8%D0%B5_%D0%B8%D0%B3%D1%80%D1%8B_1988" TargetMode="External"/><Relationship Id="rId7" Type="http://schemas.openxmlformats.org/officeDocument/2006/relationships/hyperlink" Target="https://ru.wikipedia.org/wiki/%D0%A7%D0%B5%D0%BC%D0%BF%D0%B8%D0%BE%D0%BD%D0%B0%D1%82_%D0%BC%D0%B8%D1%80%D0%B0_%D0%BF%D0%BE_%D0%BB%D1%91%D0%B3%D0%BA%D0%BE%D0%B9_%D0%B0%D1%82%D0%BB%D0%B5%D1%82%D0%B8%D0%BA%D0%B5_1993" TargetMode="External"/><Relationship Id="rId12" Type="http://schemas.openxmlformats.org/officeDocument/2006/relationships/hyperlink" Target="https://ru.wikipedia.org/wiki/%D0%A7%D0%B5%D0%BC%D0%BF%D0%B8%D0%BE%D0%BD%D0%B0%D1%82_%D0%A1%D0%A1%D0%A1%D0%A0_%D0%BF%D0%BE_%D0%BB%D1%91%D0%B3%D0%BA%D0%BE%D0%B9_%D0%B0%D1%82%D0%BB%D0%B5%D1%82%D0%B8%D0%BA%D0%B5_1984" TargetMode="External"/><Relationship Id="rId2" Type="http://schemas.openxmlformats.org/officeDocument/2006/relationships/hyperlink" Target="https://ru.wikipedia.org/wiki/%D0%97%D0%B0%D1%81%D0%BB%D1%83%D0%B6%D0%B5%D0%BD%D0%BD%D1%8B%D0%B9_%D0%BC%D0%B0%D1%81%D1%82%D0%B5%D1%80_%D1%81%D0%BF%D0%BE%D1%80%D1%82%D0%B0_%D0%A1%D0%A1%D0%A1%D0%A0" TargetMode="External"/><Relationship Id="rId16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A7%D0%B5%D0%BC%D0%BF%D0%B8%D0%BE%D0%BD%D0%B0%D1%82_%D0%BC%D0%B8%D1%80%D0%B0_%D0%BF%D0%BE_%D0%BB%D1%91%D0%B3%D0%BA%D0%BE%D0%B9_%D0%B0%D1%82%D0%BB%D0%B5%D1%82%D0%B8%D0%BA%D0%B5_1991" TargetMode="External"/><Relationship Id="rId11" Type="http://schemas.openxmlformats.org/officeDocument/2006/relationships/hyperlink" Target="https://ru.wikipedia.org/wiki/%D0%A1%D0%A1%D0%A1%D0%A0" TargetMode="External"/><Relationship Id="rId5" Type="http://schemas.openxmlformats.org/officeDocument/2006/relationships/hyperlink" Target="https://ru.wikipedia.org/wiki/%D0%A7%D0%B5%D0%BC%D0%BF%D0%B8%D0%BE%D0%BD%D0%B0%D1%82_%D0%BC%D0%B8%D1%80%D0%B0_%D0%BF%D0%BE_%D0%BB%D1%91%D0%B3%D0%BA%D0%BE%D0%B9_%D0%B0%D1%82%D0%BB%D0%B5%D1%82%D0%B8%D0%BA%D0%B5_1987" TargetMode="External"/><Relationship Id="rId15" Type="http://schemas.openxmlformats.org/officeDocument/2006/relationships/hyperlink" Target="https://ru.wikipedia.org/wiki/%D0%9B%D0%B0%D0%B2%D0%B8%D0%BB%D0%BB%D0%B5%D0%BD%D0%B8,_%D0%A0%D0%B5%D0%BD%D0%BE" TargetMode="External"/><Relationship Id="rId10" Type="http://schemas.openxmlformats.org/officeDocument/2006/relationships/hyperlink" Target="https://ru.wikipedia.org/wiki/%D0%A7%D0%B5%D0%BC%D0%BF%D0%B8%D0%BE%D0%BD%D0%B0%D1%82_%D0%95%D0%B2%D1%80%D0%BE%D0%BF%D1%8B_%D0%BF%D0%BE_%D0%BB%D1%91%D0%B3%D0%BA%D0%BE%D0%B9_%D0%B0%D1%82%D0%BB%D0%B5%D1%82%D0%B8%D0%BA%D0%B5_1986" TargetMode="External"/><Relationship Id="rId4" Type="http://schemas.openxmlformats.org/officeDocument/2006/relationships/hyperlink" Target="https://ru.wikipedia.org/wiki/%D0%A7%D0%B5%D0%BC%D0%BF%D0%B8%D0%BE%D0%BD%D0%B0%D1%82_%D0%BC%D0%B8%D1%80%D0%B0_%D0%BF%D0%BE_%D0%BB%D1%91%D0%B3%D0%BA%D0%BE%D0%B9_%D0%B0%D1%82%D0%BB%D0%B5%D1%82%D0%B8%D0%BA%D0%B5_1983" TargetMode="External"/><Relationship Id="rId9" Type="http://schemas.openxmlformats.org/officeDocument/2006/relationships/hyperlink" Target="https://ru.wikipedia.org/wiki/%D0%A7%D0%B5%D0%BC%D0%BF%D0%B8%D0%BE%D0%BD%D0%B0%D1%82_%D0%BC%D0%B8%D1%80%D0%B0_%D0%BF%D0%BE_%D0%BB%D1%91%D0%B3%D0%BA%D0%BE%D0%B9_%D0%B0%D1%82%D0%BB%D0%B5%D1%82%D0%B8%D0%BA%D0%B5_1997" TargetMode="External"/><Relationship Id="rId14" Type="http://schemas.openxmlformats.org/officeDocument/2006/relationships/hyperlink" Target="https://ru.wikipedia.org/wiki/%D0%9C%D0%B8%D1%80%D0%BE%D0%B2%D1%8B%D0%B5_%D1%80%D0%B5%D0%BA%D0%BE%D1%80%D0%B4%D1%8B_%D0%B2_%D0%BB%D1%91%D0%B3%D0%BA%D0%BE%D0%B9_%D0%B0%D1%82%D0%BB%D0%B5%D1%82%D0%B8%D0%BA%D0%B5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1935_%D0%B3%D0%BE%D0%B4" TargetMode="External"/><Relationship Id="rId2" Type="http://schemas.openxmlformats.org/officeDocument/2006/relationships/hyperlink" Target="https://ru.wikipedia.org/wiki/5_%D0%B4%D0%B5%D0%BA%D0%B0%D0%B1%D1%80%D1%8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hyperlink" Target="https://ru.wikipedia.org/wiki/1939" TargetMode="External"/><Relationship Id="rId7" Type="http://schemas.openxmlformats.org/officeDocument/2006/relationships/hyperlink" Target="https://ru.wikipedia.org/wiki/%D0%97%D0%B8%D0%BC%D0%BD%D0%B8%D0%B5_%D0%9E%D0%BB%D0%B8%D0%BC%D0%BF%D0%B8%D0%B9%D1%81%D0%BA%D0%B8%D0%B5_%D0%B8%D0%B3%D1%80%D1%8B_1968" TargetMode="External"/><Relationship Id="rId2" Type="http://schemas.openxmlformats.org/officeDocument/2006/relationships/hyperlink" Target="https://ru.wikipedia.org/wiki/8_%D0%BC%D0%B0%D1%80%D1%82%D0%B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7%D0%B8%D0%BC%D0%BD%D0%B8%D0%B5_%D0%9E%D0%BB%D0%B8%D0%BC%D0%BF%D0%B8%D0%B9%D1%81%D0%BA%D0%B8%D0%B5_%D0%B8%D0%B3%D1%80%D1%8B_1960" TargetMode="External"/><Relationship Id="rId5" Type="http://schemas.openxmlformats.org/officeDocument/2006/relationships/hyperlink" Target="https://ru.wikipedia.org/wiki/%D0%97%D0%B8%D0%BC%D0%BD%D0%B8%D0%B5_%D0%9E%D0%BB%D0%B8%D0%BC%D0%BF%D0%B8%D0%B9%D1%81%D0%BA%D0%B8%D0%B5_%D0%B8%D0%B3%D1%80%D1%8B_1964" TargetMode="External"/><Relationship Id="rId4" Type="http://schemas.openxmlformats.org/officeDocument/2006/relationships/hyperlink" Target="https://ru.wikipedia.org/wiki/%D0%9A%D0%BE%D0%BD%D1%8C%D0%BA%D0%BE%D0%B1%D0%B5%D0%B6%D0%BD%D1%8B%D0%B9_%D1%81%D0%BF%D0%BE%D1%80%D1%82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1993" TargetMode="External"/><Relationship Id="rId13" Type="http://schemas.openxmlformats.org/officeDocument/2006/relationships/hyperlink" Target="https://ru.wikipedia.org/wiki/%D0%97%D0%B8%D0%BC%D0%BD%D0%B8%D0%B5_%D0%9E%D0%BB%D0%B8%D0%BC%D0%BF%D0%B8%D0%B9%D1%81%D0%BA%D0%B8%D0%B5_%D0%B8%D0%B3%D1%80%D1%8B_1994" TargetMode="External"/><Relationship Id="rId3" Type="http://schemas.openxmlformats.org/officeDocument/2006/relationships/hyperlink" Target="https://ru.wikipedia.org/wiki/1966" TargetMode="External"/><Relationship Id="rId7" Type="http://schemas.openxmlformats.org/officeDocument/2006/relationships/hyperlink" Target="https://ru.wikipedia.org/wiki/%D0%9E%D0%BB%D0%B8%D0%BC%D0%BF%D0%B8%D0%B9%D1%81%D0%BA%D0%B8%D0%B5_%D0%B8%D0%B3%D1%80%D1%8B" TargetMode="External"/><Relationship Id="rId12" Type="http://schemas.openxmlformats.org/officeDocument/2006/relationships/hyperlink" Target="https://ru.wikipedia.org/wiki/1994" TargetMode="External"/><Relationship Id="rId2" Type="http://schemas.openxmlformats.org/officeDocument/2006/relationships/hyperlink" Target="https://ru.wikipedia.org/wiki/5_%D0%BC%D0%B0%D1%8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B%D1%8B%D0%B6%D0%BD%D1%8B%D0%B5_%D0%B3%D0%BE%D0%BD%D0%BA%D0%B8" TargetMode="External"/><Relationship Id="rId11" Type="http://schemas.openxmlformats.org/officeDocument/2006/relationships/hyperlink" Target="https://ru.wikipedia.org/wiki/%D0%93%D0%B5%D1%80%D0%BE%D0%B9_%D0%A0%D0%BE%D1%81%D1%81%D0%B8%D0%B9%D1%81%D0%BA%D0%BE%D0%B9_%D0%A4%D0%B5%D0%B4%D0%B5%D1%80%D0%B0%D1%86%D0%B8%D0%B8" TargetMode="External"/><Relationship Id="rId5" Type="http://schemas.openxmlformats.org/officeDocument/2006/relationships/hyperlink" Target="https://ru.wikipedia.org/wiki/%D0%A0%D0%BE%D1%81%D1%81%D0%B8%D1%8F" TargetMode="External"/><Relationship Id="rId10" Type="http://schemas.openxmlformats.org/officeDocument/2006/relationships/hyperlink" Target="https://ru.wikipedia.org/wiki/%D0%97%D0%B0%D1%81%D0%BB%D1%83%D0%B6%D0%B5%D0%BD%D0%BD%D1%8B%D0%B9_%D0%BC%D0%B0%D1%81%D1%82%D0%B5%D1%80_%D1%81%D0%BF%D0%BE%D1%80%D1%82%D0%B0_%D0%A0%D0%BE%D1%81%D1%81%D0%B8%D0%B8" TargetMode="External"/><Relationship Id="rId4" Type="http://schemas.openxmlformats.org/officeDocument/2006/relationships/hyperlink" Target="https://ru.wikipedia.org/wiki/%D0%A1%D0%A1%D0%A1%D0%A0" TargetMode="External"/><Relationship Id="rId9" Type="http://schemas.openxmlformats.org/officeDocument/2006/relationships/hyperlink" Target="https://ru.wikipedia.org/wiki/%D0%97%D0%B0%D1%81%D0%BB%D1%83%D0%B6%D0%B5%D0%BD%D0%BD%D1%8B%D0%B9_%D0%BC%D0%B0%D1%81%D1%82%D0%B5%D1%80_%D1%81%D0%BF%D0%BE%D1%80%D1%82%D0%B0_%D0%A1%D0%A1%D0%A1%D0%A0" TargetMode="External"/><Relationship Id="rId1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55578" y="395536"/>
            <a:ext cx="6441774" cy="4632960"/>
          </a:xfrm>
        </p:spPr>
        <p:txBody>
          <a:bodyPr/>
          <a:lstStyle/>
          <a:p>
            <a:pPr marL="45720" indent="0">
              <a:buNone/>
            </a:pPr>
            <a:r>
              <a:rPr lang="ru-RU" sz="5400" dirty="0" smtClean="0">
                <a:solidFill>
                  <a:srgbClr val="00B050"/>
                </a:solidFill>
              </a:rPr>
              <a:t>Лучшие спортсмены </a:t>
            </a:r>
            <a:r>
              <a:rPr lang="ru-RU" sz="5400" dirty="0">
                <a:solidFill>
                  <a:srgbClr val="00B050"/>
                </a:solidFill>
              </a:rPr>
              <a:t>России и СССР</a:t>
            </a:r>
          </a:p>
          <a:p>
            <a:endParaRPr lang="ru-RU" dirty="0"/>
          </a:p>
        </p:txBody>
      </p:sp>
      <p:pic>
        <p:nvPicPr>
          <p:cNvPr id="1026" name="Picture 2" descr="C:\Users\Алексей\Desktop\1430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519" y="4769287"/>
            <a:ext cx="2677237" cy="1782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Алексей\Desktop\rusiya_bayrag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984" y="6551386"/>
            <a:ext cx="2703529" cy="2024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Алексей\Desktop\olympic_music_flag-300x2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181" y="2915816"/>
            <a:ext cx="2677237" cy="1853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71119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6632" y="107504"/>
            <a:ext cx="6552728" cy="5500816"/>
          </a:xfrm>
        </p:spPr>
        <p:txBody>
          <a:bodyPr/>
          <a:lstStyle/>
          <a:p>
            <a:pPr marL="45720" indent="0">
              <a:buNone/>
            </a:pPr>
            <a:r>
              <a:rPr lang="ru-RU" b="1" dirty="0">
                <a:solidFill>
                  <a:srgbClr val="00B050"/>
                </a:solidFill>
              </a:rPr>
              <a:t>Владислав </a:t>
            </a:r>
            <a:r>
              <a:rPr lang="ru-RU" b="1" dirty="0" smtClean="0">
                <a:solidFill>
                  <a:srgbClr val="00B050"/>
                </a:solidFill>
              </a:rPr>
              <a:t>Третьяк </a:t>
            </a:r>
          </a:p>
          <a:p>
            <a:pPr marL="45720" indent="0">
              <a:buNone/>
            </a:pPr>
            <a:r>
              <a:rPr lang="ru-RU" dirty="0" smtClean="0">
                <a:solidFill>
                  <a:srgbClr val="00B050"/>
                </a:solidFill>
              </a:rPr>
              <a:t>(25 </a:t>
            </a:r>
            <a:r>
              <a:rPr lang="ru-RU" dirty="0">
                <a:solidFill>
                  <a:srgbClr val="00B050"/>
                </a:solidFill>
              </a:rPr>
              <a:t>апреля </a:t>
            </a:r>
            <a:r>
              <a:rPr lang="ru-RU" dirty="0" smtClean="0">
                <a:solidFill>
                  <a:srgbClr val="00B050"/>
                </a:solidFill>
              </a:rPr>
              <a:t>1952)-</a:t>
            </a:r>
            <a:r>
              <a:rPr lang="ru-RU" dirty="0">
                <a:solidFill>
                  <a:srgbClr val="00B050"/>
                </a:solidFill>
              </a:rPr>
              <a:t>Советский хоккеист, выдающийся вратарь, тренер, депутат Государственной думы, член комитета по физической культуре, спорту и делам молодежи, полковник запаса.</a:t>
            </a:r>
            <a:br>
              <a:rPr lang="ru-RU" dirty="0">
                <a:solidFill>
                  <a:srgbClr val="00B050"/>
                </a:solidFill>
              </a:rPr>
            </a:br>
            <a:r>
              <a:rPr lang="ru-RU" dirty="0" smtClean="0">
                <a:solidFill>
                  <a:srgbClr val="00B050"/>
                </a:solidFill>
              </a:rPr>
              <a:t>Сыграл </a:t>
            </a:r>
            <a:r>
              <a:rPr lang="ru-RU" dirty="0">
                <a:solidFill>
                  <a:srgbClr val="00B050"/>
                </a:solidFill>
              </a:rPr>
              <a:t>117 игр на Олимпийских играх. Выиграл три золотые медали и одну серебряную. Десятикратный чемпион мира, девятикратный чемпион Европы.</a:t>
            </a:r>
            <a:br>
              <a:rPr lang="ru-RU" dirty="0">
                <a:solidFill>
                  <a:srgbClr val="00B050"/>
                </a:solidFill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026" name="Picture 2" descr="C:\Users\Алексей\Desktop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05" y="4514448"/>
            <a:ext cx="6608763" cy="371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85512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6632" y="179512"/>
            <a:ext cx="6480720" cy="5428808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b="1" dirty="0" err="1">
                <a:solidFill>
                  <a:srgbClr val="00B050"/>
                </a:solidFill>
              </a:rPr>
              <a:t>Анастаси́я</a:t>
            </a:r>
            <a:r>
              <a:rPr lang="ru-RU" b="1" dirty="0">
                <a:solidFill>
                  <a:srgbClr val="00B050"/>
                </a:solidFill>
              </a:rPr>
              <a:t> Семёновна </a:t>
            </a:r>
            <a:r>
              <a:rPr lang="ru-RU" b="1" dirty="0" err="1" smtClean="0">
                <a:solidFill>
                  <a:srgbClr val="00B050"/>
                </a:solidFill>
              </a:rPr>
              <a:t>Давы́дова</a:t>
            </a:r>
            <a:endParaRPr lang="ru-RU" b="1" dirty="0">
              <a:solidFill>
                <a:srgbClr val="00B050"/>
              </a:solidFill>
            </a:endParaRPr>
          </a:p>
          <a:p>
            <a:pPr marL="45720" indent="0">
              <a:buNone/>
            </a:pPr>
            <a:r>
              <a:rPr lang="ru-RU" dirty="0">
                <a:solidFill>
                  <a:srgbClr val="00B050"/>
                </a:solidFill>
              </a:rPr>
              <a:t> </a:t>
            </a:r>
            <a:r>
              <a:rPr lang="ru-RU" dirty="0" smtClean="0">
                <a:solidFill>
                  <a:srgbClr val="00B050"/>
                </a:solidFill>
              </a:rPr>
              <a:t>(</a:t>
            </a:r>
            <a:r>
              <a:rPr lang="ru-RU" dirty="0" smtClean="0">
                <a:solidFill>
                  <a:srgbClr val="00B050"/>
                </a:solidFill>
                <a:hlinkClick r:id="rId2" tooltip="2 февраля"/>
              </a:rPr>
              <a:t>2 </a:t>
            </a:r>
            <a:r>
              <a:rPr lang="ru-RU" dirty="0">
                <a:solidFill>
                  <a:srgbClr val="00B050"/>
                </a:solidFill>
                <a:hlinkClick r:id="rId2" tooltip="2 февраля"/>
              </a:rPr>
              <a:t>февраля</a:t>
            </a:r>
            <a:r>
              <a:rPr lang="ru-RU" dirty="0">
                <a:solidFill>
                  <a:srgbClr val="00B050"/>
                </a:solidFill>
              </a:rPr>
              <a:t> </a:t>
            </a:r>
            <a:r>
              <a:rPr lang="ru-RU" dirty="0" smtClean="0">
                <a:solidFill>
                  <a:srgbClr val="00B050"/>
                </a:solidFill>
                <a:hlinkClick r:id="rId3" tooltip="1983 год"/>
              </a:rPr>
              <a:t>1983)</a:t>
            </a:r>
            <a:r>
              <a:rPr lang="ru-RU" dirty="0">
                <a:solidFill>
                  <a:srgbClr val="00B050"/>
                </a:solidFill>
                <a:hlinkClick r:id="rId3" tooltip="1983 год"/>
              </a:rPr>
              <a:t> </a:t>
            </a:r>
            <a:r>
              <a:rPr lang="ru-RU" b="1" dirty="0" smtClean="0">
                <a:solidFill>
                  <a:srgbClr val="00B050"/>
                </a:solidFill>
              </a:rPr>
              <a:t> </a:t>
            </a:r>
            <a:r>
              <a:rPr lang="ru-RU" dirty="0">
                <a:solidFill>
                  <a:srgbClr val="00B050"/>
                </a:solidFill>
              </a:rPr>
              <a:t>— 3-кратная чемпионка мира и 7-кратная чемпионка Европы по синхронному плаванию. Единственная в </a:t>
            </a:r>
            <a:r>
              <a:rPr lang="ru-RU" dirty="0" smtClean="0">
                <a:solidFill>
                  <a:srgbClr val="00B050"/>
                </a:solidFill>
              </a:rPr>
              <a:t>истории спортсменка</a:t>
            </a:r>
            <a:r>
              <a:rPr lang="ru-RU" dirty="0">
                <a:solidFill>
                  <a:srgbClr val="00B050"/>
                </a:solidFill>
              </a:rPr>
              <a:t>, выигравшая 5 золотых олимпийских медалей, выступая под флагом России, и единственная 5-кратная олимпийская чемпионка в истории синхронного плавания. Кавалер 3 государственных </a:t>
            </a:r>
            <a:r>
              <a:rPr lang="ru-RU" dirty="0" smtClean="0">
                <a:solidFill>
                  <a:srgbClr val="00B050"/>
                </a:solidFill>
              </a:rPr>
              <a:t>орденов. Выступала </a:t>
            </a:r>
            <a:r>
              <a:rPr lang="ru-RU" dirty="0">
                <a:solidFill>
                  <a:srgbClr val="00B050"/>
                </a:solidFill>
              </a:rPr>
              <a:t>в дуэте с </a:t>
            </a:r>
            <a:r>
              <a:rPr lang="ru-RU" dirty="0">
                <a:solidFill>
                  <a:srgbClr val="00B050"/>
                </a:solidFill>
                <a:hlinkClick r:id="rId4" tooltip="Ермакова, Анастасия Николаевна"/>
              </a:rPr>
              <a:t>Анастасией </a:t>
            </a:r>
            <a:r>
              <a:rPr lang="ru-RU" dirty="0" smtClean="0">
                <a:solidFill>
                  <a:srgbClr val="00B050"/>
                </a:solidFill>
                <a:hlinkClick r:id="rId4" tooltip="Ермакова, Анастасия Николаевна"/>
              </a:rPr>
              <a:t>Ермаковой</a:t>
            </a:r>
            <a:r>
              <a:rPr lang="ru-RU" dirty="0" smtClean="0">
                <a:solidFill>
                  <a:srgbClr val="00B050"/>
                </a:solidFill>
              </a:rPr>
              <a:t>. Знаменосец</a:t>
            </a:r>
            <a:r>
              <a:rPr lang="ru-RU" dirty="0">
                <a:solidFill>
                  <a:srgbClr val="00B050"/>
                </a:solidFill>
              </a:rPr>
              <a:t> </a:t>
            </a:r>
            <a:r>
              <a:rPr lang="ru-RU" dirty="0">
                <a:solidFill>
                  <a:srgbClr val="00B050"/>
                </a:solidFill>
                <a:hlinkClick r:id="rId5" tooltip="Россия на летних Олимпийских играх 2012"/>
              </a:rPr>
              <a:t>сборной России</a:t>
            </a:r>
            <a:r>
              <a:rPr lang="ru-RU" dirty="0">
                <a:solidFill>
                  <a:srgbClr val="00B050"/>
                </a:solidFill>
              </a:rPr>
              <a:t> на церемонии закрытия </a:t>
            </a:r>
            <a:r>
              <a:rPr lang="ru-RU" dirty="0">
                <a:solidFill>
                  <a:srgbClr val="00B050"/>
                </a:solidFill>
                <a:hlinkClick r:id="rId6" tooltip="Летние Олимпийские игры 2012"/>
              </a:rPr>
              <a:t>Олимпийских игр 2012 </a:t>
            </a:r>
            <a:r>
              <a:rPr lang="ru-RU" dirty="0" smtClean="0">
                <a:solidFill>
                  <a:srgbClr val="00B050"/>
                </a:solidFill>
                <a:hlinkClick r:id="rId6" tooltip="Летние Олимпийские игры 2012"/>
              </a:rPr>
              <a:t>года</a:t>
            </a:r>
            <a:endParaRPr lang="ru-RU" dirty="0"/>
          </a:p>
        </p:txBody>
      </p:sp>
      <p:pic>
        <p:nvPicPr>
          <p:cNvPr id="1026" name="Picture 2" descr="C:\Users\Алексей\Desktop\Рисунок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393" y="4733419"/>
            <a:ext cx="6540500" cy="4376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53296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6632" y="107504"/>
            <a:ext cx="6624736" cy="5500816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b="1" dirty="0" err="1">
                <a:solidFill>
                  <a:srgbClr val="00B050"/>
                </a:solidFill>
              </a:rPr>
              <a:t>Влади́мир</a:t>
            </a:r>
            <a:r>
              <a:rPr lang="ru-RU" b="1" dirty="0">
                <a:solidFill>
                  <a:srgbClr val="00B050"/>
                </a:solidFill>
              </a:rPr>
              <a:t> </a:t>
            </a:r>
            <a:r>
              <a:rPr lang="ru-RU" b="1" dirty="0" err="1">
                <a:solidFill>
                  <a:srgbClr val="00B050"/>
                </a:solidFill>
              </a:rPr>
              <a:t>Вале́рьевич</a:t>
            </a:r>
            <a:r>
              <a:rPr lang="ru-RU" b="1" dirty="0">
                <a:solidFill>
                  <a:srgbClr val="00B050"/>
                </a:solidFill>
              </a:rPr>
              <a:t> </a:t>
            </a:r>
            <a:r>
              <a:rPr lang="ru-RU" b="1" dirty="0" err="1" smtClean="0">
                <a:solidFill>
                  <a:srgbClr val="00B050"/>
                </a:solidFill>
              </a:rPr>
              <a:t>Са́льников</a:t>
            </a:r>
            <a:r>
              <a:rPr lang="ru-RU" b="1" dirty="0" smtClean="0">
                <a:solidFill>
                  <a:srgbClr val="00B050"/>
                </a:solidFill>
              </a:rPr>
              <a:t> </a:t>
            </a:r>
          </a:p>
          <a:p>
            <a:pPr marL="45720" indent="0">
              <a:buNone/>
            </a:pPr>
            <a:r>
              <a:rPr lang="ru-RU" dirty="0" smtClean="0">
                <a:solidFill>
                  <a:srgbClr val="00B050"/>
                </a:solidFill>
              </a:rPr>
              <a:t>(</a:t>
            </a:r>
            <a:r>
              <a:rPr lang="ru-RU" dirty="0">
                <a:solidFill>
                  <a:srgbClr val="00B050"/>
                </a:solidFill>
              </a:rPr>
              <a:t>21 мая </a:t>
            </a:r>
            <a:r>
              <a:rPr lang="ru-RU" dirty="0" smtClean="0">
                <a:solidFill>
                  <a:srgbClr val="00B050"/>
                </a:solidFill>
              </a:rPr>
              <a:t>1960) </a:t>
            </a:r>
            <a:r>
              <a:rPr lang="ru-RU" dirty="0">
                <a:solidFill>
                  <a:srgbClr val="00B050"/>
                </a:solidFill>
              </a:rPr>
              <a:t>— советский пловец, 4-кратный олимпийский чемпион, многократный чемпион мира, Европы и рекордсмен мира. Заслуженный мастер спорта </a:t>
            </a:r>
            <a:r>
              <a:rPr lang="ru-RU" dirty="0" smtClean="0">
                <a:solidFill>
                  <a:srgbClr val="00B050"/>
                </a:solidFill>
              </a:rPr>
              <a:t>СССР.</a:t>
            </a:r>
            <a:r>
              <a:rPr lang="ru-RU" dirty="0">
                <a:solidFill>
                  <a:srgbClr val="00B050"/>
                </a:solidFill>
              </a:rPr>
              <a:t> Установил более 20 мировых рекордов на дистанциях 400, 800 и 1500 метров (на дорожках 25 и 50 метров). </a:t>
            </a:r>
            <a:r>
              <a:rPr lang="ru-RU" dirty="0" smtClean="0">
                <a:solidFill>
                  <a:srgbClr val="00B050"/>
                </a:solidFill>
              </a:rPr>
              <a:t>В </a:t>
            </a:r>
            <a:r>
              <a:rPr lang="ru-RU" dirty="0">
                <a:solidFill>
                  <a:srgbClr val="00B050"/>
                </a:solidFill>
              </a:rPr>
              <a:t>1979, 1980 и 1983 годах признавался американским журналам «Мир плавания» лучшим пловцом </a:t>
            </a:r>
            <a:r>
              <a:rPr lang="ru-RU" dirty="0" smtClean="0">
                <a:solidFill>
                  <a:srgbClr val="00B050"/>
                </a:solidFill>
              </a:rPr>
              <a:t>мира.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11266" name="Picture 2" descr="C:\Users\Алексей\Desktop\U36t4uQgZ1Q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3876126"/>
            <a:ext cx="6669360" cy="4872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86733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4334" y="395536"/>
            <a:ext cx="5829300" cy="1960033"/>
          </a:xfrm>
        </p:spPr>
        <p:txBody>
          <a:bodyPr>
            <a:noAutofit/>
          </a:bodyPr>
          <a:lstStyle/>
          <a:p>
            <a:pPr marL="182880" indent="0">
              <a:buNone/>
            </a:pPr>
            <a:r>
              <a:rPr lang="ru-RU" sz="2400" dirty="0">
                <a:solidFill>
                  <a:srgbClr val="00B050"/>
                </a:solidFill>
              </a:rPr>
              <a:t>Лариса </a:t>
            </a:r>
            <a:r>
              <a:rPr lang="ru-RU" sz="2400" dirty="0" err="1" smtClean="0">
                <a:solidFill>
                  <a:srgbClr val="00B050"/>
                </a:solidFill>
              </a:rPr>
              <a:t>Латынина</a:t>
            </a:r>
            <a:r>
              <a:rPr lang="ru-RU" sz="2400" b="0" dirty="0">
                <a:effectLst/>
              </a:rPr>
              <a:t> </a:t>
            </a:r>
            <a:r>
              <a:rPr lang="ru-RU" sz="2400" b="0" dirty="0" smtClean="0">
                <a:effectLst/>
              </a:rPr>
              <a:t/>
            </a:r>
            <a:br>
              <a:rPr lang="ru-RU" sz="2400" b="0" dirty="0" smtClean="0">
                <a:effectLst/>
              </a:rPr>
            </a:br>
            <a:r>
              <a:rPr lang="ru-RU" sz="2400" b="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sz="2400" b="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 tooltip="27 декабря"/>
              </a:rPr>
              <a:t>27 </a:t>
            </a:r>
            <a:r>
              <a:rPr lang="ru-RU" sz="2400" b="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 tooltip="27 декабря"/>
              </a:rPr>
              <a:t>декабря</a:t>
            </a:r>
            <a:r>
              <a:rPr lang="ru-RU" sz="2400" b="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sz="2400" b="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 tooltip="1934 год"/>
              </a:rPr>
              <a:t>1934</a:t>
            </a:r>
            <a:r>
              <a:rPr lang="ru-RU" sz="2400" b="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ru-RU" sz="2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sz="2400" dirty="0">
                <a:solidFill>
                  <a:srgbClr val="00B050"/>
                </a:solidFill>
              </a:rPr>
              <a:t>—</a:t>
            </a:r>
            <a:r>
              <a:rPr lang="ru-RU" sz="2400" b="0" dirty="0">
                <a:solidFill>
                  <a:srgbClr val="00B050"/>
                </a:solidFill>
              </a:rPr>
              <a:t> самая титулованная спортсменка планеты. Она завоевала 18 олимпийских наград, из которых 9 золотых, 5 серебряных, 4 бронзовые. Она двукратная абсолютная чемпионка Олимпиады, мира, Европы и СССР.</a:t>
            </a:r>
          </a:p>
        </p:txBody>
      </p:sp>
      <p:pic>
        <p:nvPicPr>
          <p:cNvPr id="1026" name="Picture 2" descr="C:\Users\Алексей\Desktop\101354542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32" y="3995936"/>
            <a:ext cx="6302917" cy="4260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53316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6632" y="27395"/>
            <a:ext cx="6480720" cy="4632960"/>
          </a:xfrm>
        </p:spPr>
        <p:txBody>
          <a:bodyPr>
            <a:normAutofit/>
          </a:bodyPr>
          <a:lstStyle/>
          <a:p>
            <a:pPr marL="45720" indent="0" fontAlgn="t">
              <a:buNone/>
            </a:pPr>
            <a:r>
              <a:rPr lang="ru-RU" sz="1900" b="1" i="1" dirty="0">
                <a:solidFill>
                  <a:srgbClr val="00B050"/>
                </a:solidFill>
              </a:rPr>
              <a:t>Александр Владимирович Попов </a:t>
            </a:r>
            <a:endParaRPr lang="ru-RU" sz="1900" i="1" dirty="0">
              <a:solidFill>
                <a:srgbClr val="00B050"/>
              </a:solidFill>
            </a:endParaRPr>
          </a:p>
          <a:p>
            <a:pPr marL="45720" indent="0" fontAlgn="t">
              <a:buNone/>
            </a:pPr>
            <a:r>
              <a:rPr lang="ru-RU" sz="1900" i="1" dirty="0" smtClean="0">
                <a:solidFill>
                  <a:srgbClr val="00B050"/>
                </a:solidFill>
              </a:rPr>
              <a:t>(</a:t>
            </a:r>
            <a:r>
              <a:rPr lang="ru-RU" sz="1900" i="1" dirty="0">
                <a:solidFill>
                  <a:srgbClr val="00B050"/>
                </a:solidFill>
              </a:rPr>
              <a:t>16 ноября </a:t>
            </a:r>
            <a:r>
              <a:rPr lang="ru-RU" sz="1900" i="1" dirty="0" smtClean="0">
                <a:solidFill>
                  <a:srgbClr val="00B050"/>
                </a:solidFill>
              </a:rPr>
              <a:t>1971</a:t>
            </a:r>
            <a:r>
              <a:rPr lang="ru-RU" sz="1900" i="1" dirty="0">
                <a:solidFill>
                  <a:srgbClr val="00B050"/>
                </a:solidFill>
              </a:rPr>
              <a:t>)</a:t>
            </a:r>
            <a:r>
              <a:rPr lang="ru-RU" sz="1900" i="1" dirty="0" smtClean="0">
                <a:solidFill>
                  <a:srgbClr val="00B050"/>
                </a:solidFill>
              </a:rPr>
              <a:t>— </a:t>
            </a:r>
            <a:r>
              <a:rPr lang="ru-RU" sz="1900" i="1" dirty="0" err="1">
                <a:solidFill>
                  <a:srgbClr val="00B050"/>
                </a:solidFill>
              </a:rPr>
              <a:t>россиский</a:t>
            </a:r>
            <a:r>
              <a:rPr lang="ru-RU" sz="1900" i="1" dirty="0">
                <a:solidFill>
                  <a:srgbClr val="00B050"/>
                </a:solidFill>
              </a:rPr>
              <a:t> пловец четырёхкратный олимпийский чемпион, шестикратный чемпион мира, 18-кратный чемпион Европы, один из доминирующих пловцов на мировом уровне в 1990-х</a:t>
            </a:r>
            <a:r>
              <a:rPr lang="ru-RU" sz="1900" i="1" dirty="0" smtClean="0">
                <a:solidFill>
                  <a:srgbClr val="00B050"/>
                </a:solidFill>
              </a:rPr>
              <a:t>. </a:t>
            </a:r>
            <a:r>
              <a:rPr lang="ru-RU" sz="2000" dirty="0" smtClean="0">
                <a:solidFill>
                  <a:srgbClr val="00B050"/>
                </a:solidFill>
              </a:rPr>
              <a:t>Окончил</a:t>
            </a:r>
            <a:r>
              <a:rPr lang="ru-RU" sz="2000" dirty="0">
                <a:solidFill>
                  <a:srgbClr val="00B050"/>
                </a:solidFill>
              </a:rPr>
              <a:t> </a:t>
            </a:r>
            <a:r>
              <a:rPr lang="ru-RU" sz="2000" dirty="0">
                <a:solidFill>
                  <a:srgbClr val="00B050"/>
                </a:solidFill>
                <a:hlinkClick r:id="rId2" tooltip="ВГАФК"/>
              </a:rPr>
              <a:t>Волгоградский государственный институт физической культуры</a:t>
            </a:r>
            <a:r>
              <a:rPr lang="ru-RU" sz="2000" dirty="0">
                <a:solidFill>
                  <a:srgbClr val="00B050"/>
                </a:solidFill>
              </a:rPr>
              <a:t>. Награждён </a:t>
            </a:r>
            <a:r>
              <a:rPr lang="ru-RU" sz="2000" dirty="0">
                <a:solidFill>
                  <a:srgbClr val="00B050"/>
                </a:solidFill>
                <a:hlinkClick r:id="rId3" tooltip="Орден «За заслуги перед Отечеством»"/>
              </a:rPr>
              <a:t>орденом «За заслуги перед Отечеством»</a:t>
            </a:r>
            <a:r>
              <a:rPr lang="ru-RU" sz="2000" dirty="0">
                <a:solidFill>
                  <a:srgbClr val="00B050"/>
                </a:solidFill>
              </a:rPr>
              <a:t> III степени (</a:t>
            </a:r>
            <a:r>
              <a:rPr lang="ru-RU" sz="2000" dirty="0">
                <a:solidFill>
                  <a:srgbClr val="00B050"/>
                </a:solidFill>
                <a:hlinkClick r:id="rId4" tooltip="26 августа"/>
              </a:rPr>
              <a:t>26 августа</a:t>
            </a:r>
            <a:r>
              <a:rPr lang="ru-RU" sz="2000" dirty="0">
                <a:solidFill>
                  <a:srgbClr val="00B050"/>
                </a:solidFill>
                <a:hlinkClick r:id="rId5" tooltip="1996"/>
              </a:rPr>
              <a:t>1996</a:t>
            </a:r>
            <a:r>
              <a:rPr lang="ru-RU" sz="2000" dirty="0" smtClean="0">
                <a:solidFill>
                  <a:srgbClr val="00B050"/>
                </a:solidFill>
              </a:rPr>
              <a:t>),</a:t>
            </a:r>
            <a:r>
              <a:rPr lang="ru-RU" sz="2000" dirty="0">
                <a:solidFill>
                  <a:srgbClr val="00B050"/>
                </a:solidFill>
              </a:rPr>
              <a:t> </a:t>
            </a:r>
            <a:r>
              <a:rPr lang="ru-RU" sz="2000" dirty="0">
                <a:solidFill>
                  <a:srgbClr val="00B050"/>
                </a:solidFill>
                <a:hlinkClick r:id="rId6" tooltip="Орден Дружбы (Россия)"/>
              </a:rPr>
              <a:t>орденом Дружбы</a:t>
            </a:r>
            <a:r>
              <a:rPr lang="ru-RU" sz="2000" dirty="0">
                <a:solidFill>
                  <a:srgbClr val="00B050"/>
                </a:solidFill>
              </a:rPr>
              <a:t> (2002). </a:t>
            </a:r>
            <a:r>
              <a:rPr lang="ru-RU" sz="2000" dirty="0">
                <a:solidFill>
                  <a:srgbClr val="00B050"/>
                </a:solidFill>
                <a:hlinkClick r:id="rId7" tooltip="Заслуженный мастер спорта СССР"/>
              </a:rPr>
              <a:t>Заслуженный мастер спорта СССР</a:t>
            </a:r>
            <a:r>
              <a:rPr lang="ru-RU" sz="2000" dirty="0">
                <a:solidFill>
                  <a:srgbClr val="00B050"/>
                </a:solidFill>
              </a:rPr>
              <a:t> (</a:t>
            </a:r>
            <a:r>
              <a:rPr lang="ru-RU" sz="2000" dirty="0">
                <a:solidFill>
                  <a:srgbClr val="00B050"/>
                </a:solidFill>
                <a:hlinkClick r:id="rId8" tooltip="1992"/>
              </a:rPr>
              <a:t>1992</a:t>
            </a:r>
            <a:r>
              <a:rPr lang="ru-RU" sz="2000" dirty="0">
                <a:solidFill>
                  <a:srgbClr val="00B050"/>
                </a:solidFill>
              </a:rPr>
              <a:t>).</a:t>
            </a:r>
            <a:endParaRPr lang="ru-RU" sz="1900" dirty="0">
              <a:solidFill>
                <a:srgbClr val="00B050"/>
              </a:solidFill>
            </a:endParaRPr>
          </a:p>
          <a:p>
            <a:endParaRPr lang="ru-RU" dirty="0"/>
          </a:p>
        </p:txBody>
      </p:sp>
      <p:pic>
        <p:nvPicPr>
          <p:cNvPr id="2050" name="Picture 2" descr="C:\Users\Алексей\Desktop\Popov_header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8144"/>
            <a:ext cx="6871877" cy="271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Алексей\Desktop\i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824" y="3259026"/>
            <a:ext cx="3744416" cy="2596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30276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6632" y="179512"/>
            <a:ext cx="6624736" cy="4632960"/>
          </a:xfrm>
        </p:spPr>
        <p:txBody>
          <a:bodyPr/>
          <a:lstStyle/>
          <a:p>
            <a:pPr marL="45720" indent="0" algn="just">
              <a:buNone/>
            </a:pPr>
            <a:r>
              <a:rPr lang="ru-RU" dirty="0"/>
              <a:t> </a:t>
            </a:r>
            <a:r>
              <a:rPr lang="ru-RU" b="1" dirty="0">
                <a:solidFill>
                  <a:srgbClr val="00B050"/>
                </a:solidFill>
              </a:rPr>
              <a:t>Елена </a:t>
            </a:r>
            <a:r>
              <a:rPr lang="ru-RU" b="1" dirty="0" smtClean="0">
                <a:solidFill>
                  <a:srgbClr val="00B050"/>
                </a:solidFill>
              </a:rPr>
              <a:t>Исинбаева</a:t>
            </a:r>
            <a:r>
              <a:rPr lang="ru-RU" sz="1800" dirty="0" smtClean="0">
                <a:solidFill>
                  <a:srgbClr val="00B050"/>
                </a:solidFill>
              </a:rPr>
              <a:t>(3 </a:t>
            </a:r>
            <a:r>
              <a:rPr lang="ru-RU" sz="1800" dirty="0">
                <a:solidFill>
                  <a:srgbClr val="00B050"/>
                </a:solidFill>
              </a:rPr>
              <a:t>июня </a:t>
            </a:r>
            <a:r>
              <a:rPr lang="ru-RU" sz="1800" dirty="0" smtClean="0">
                <a:solidFill>
                  <a:srgbClr val="00B050"/>
                </a:solidFill>
              </a:rPr>
              <a:t>1982)</a:t>
            </a:r>
            <a:r>
              <a:rPr lang="ru-RU" sz="1800" b="1" dirty="0" smtClean="0">
                <a:solidFill>
                  <a:srgbClr val="00B050"/>
                </a:solidFill>
              </a:rPr>
              <a:t>-</a:t>
            </a:r>
            <a:r>
              <a:rPr lang="ru-RU" sz="2000" dirty="0" smtClean="0">
                <a:solidFill>
                  <a:srgbClr val="00B050"/>
                </a:solidFill>
              </a:rPr>
              <a:t>выдающаяся </a:t>
            </a:r>
            <a:r>
              <a:rPr lang="ru-RU" dirty="0">
                <a:solidFill>
                  <a:srgbClr val="00B050"/>
                </a:solidFill>
              </a:rPr>
              <a:t>российская спортсменка, заслуженный мастер спорта России. Дважды становилась олимпийской чемпионкой. Бронзовый призер Олимпиады-2012 в Лондоне. Трехкратная чемпионка мира, четырехкратная чемпионка мира в закрытых помещениях. На счету Елены </a:t>
            </a:r>
            <a:r>
              <a:rPr lang="ru-RU" dirty="0" err="1">
                <a:solidFill>
                  <a:srgbClr val="00B050"/>
                </a:solidFill>
              </a:rPr>
              <a:t>Исинбаевой</a:t>
            </a:r>
            <a:r>
              <a:rPr lang="ru-RU" dirty="0">
                <a:solidFill>
                  <a:srgbClr val="00B050"/>
                </a:solidFill>
              </a:rPr>
              <a:t> 28 мировых рекордов. Она неоднократно признавалась лучшей легкоатлеткой года в России, Европе и мире</a:t>
            </a:r>
            <a:r>
              <a:rPr lang="ru-RU" dirty="0"/>
              <a:t>.</a:t>
            </a:r>
            <a:endParaRPr lang="ru-RU" b="1" dirty="0">
              <a:solidFill>
                <a:srgbClr val="00B050"/>
              </a:solidFill>
            </a:endParaRPr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3074" name="Picture 2" descr="C:\Users\Алексей\Desktop\1215929766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32" y="4445566"/>
            <a:ext cx="6525344" cy="4338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45556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88640" y="179512"/>
            <a:ext cx="6669360" cy="5428808"/>
          </a:xfrm>
        </p:spPr>
        <p:txBody>
          <a:bodyPr/>
          <a:lstStyle/>
          <a:p>
            <a:pPr marL="45720" indent="0">
              <a:buNone/>
            </a:pPr>
            <a:r>
              <a:rPr lang="ru-RU" b="1" dirty="0">
                <a:solidFill>
                  <a:srgbClr val="00B050"/>
                </a:solidFill>
              </a:rPr>
              <a:t>Карелин Александр Александрович </a:t>
            </a:r>
            <a:endParaRPr lang="ru-RU" b="1" dirty="0" smtClean="0">
              <a:solidFill>
                <a:srgbClr val="00B050"/>
              </a:solidFill>
            </a:endParaRPr>
          </a:p>
          <a:p>
            <a:pPr marL="45720" indent="0">
              <a:buNone/>
            </a:pPr>
            <a:r>
              <a:rPr lang="ru-RU" dirty="0" smtClean="0">
                <a:solidFill>
                  <a:srgbClr val="00B050"/>
                </a:solidFill>
              </a:rPr>
              <a:t>(19 сентября 1967</a:t>
            </a:r>
            <a:r>
              <a:rPr lang="ru-RU" dirty="0">
                <a:solidFill>
                  <a:srgbClr val="00B050"/>
                </a:solidFill>
              </a:rPr>
              <a:t>) - российский спортсмен (греко-римская борьба), заслуженный мастер спорта (1988). Трехкратный чемпион Олимпийских игр (1988,1992,1996), чемпион мира (1989-1991, 1993-1995,1997-1999) и Европы (1988-19%, 1998-2000).</a:t>
            </a:r>
          </a:p>
        </p:txBody>
      </p:sp>
      <p:pic>
        <p:nvPicPr>
          <p:cNvPr id="1026" name="Picture 2" descr="C:\Users\Алексей\Desktop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0" y="3923928"/>
            <a:ext cx="6480175" cy="432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09560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6632" y="179512"/>
            <a:ext cx="6552728" cy="5428808"/>
          </a:xfrm>
        </p:spPr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ru-RU" sz="2400" b="1" dirty="0" err="1">
                <a:solidFill>
                  <a:srgbClr val="00B050"/>
                </a:solidFill>
              </a:rPr>
              <a:t>Серге́й</a:t>
            </a:r>
            <a:r>
              <a:rPr lang="ru-RU" sz="2400" b="1" dirty="0">
                <a:solidFill>
                  <a:srgbClr val="00B050"/>
                </a:solidFill>
              </a:rPr>
              <a:t> </a:t>
            </a:r>
            <a:r>
              <a:rPr lang="ru-RU" sz="2400" b="1" dirty="0" err="1">
                <a:solidFill>
                  <a:srgbClr val="00B050"/>
                </a:solidFill>
              </a:rPr>
              <a:t>Наза́рович</a:t>
            </a:r>
            <a:r>
              <a:rPr lang="ru-RU" sz="2400" b="1" dirty="0">
                <a:solidFill>
                  <a:srgbClr val="00B050"/>
                </a:solidFill>
              </a:rPr>
              <a:t> </a:t>
            </a:r>
            <a:r>
              <a:rPr lang="ru-RU" sz="2400" b="1" dirty="0" err="1">
                <a:solidFill>
                  <a:srgbClr val="00B050"/>
                </a:solidFill>
              </a:rPr>
              <a:t>Бу́бка</a:t>
            </a:r>
            <a:r>
              <a:rPr lang="ru-RU" sz="2400" dirty="0">
                <a:solidFill>
                  <a:srgbClr val="00B050"/>
                </a:solidFill>
              </a:rPr>
              <a:t> </a:t>
            </a:r>
            <a:endParaRPr lang="ru-RU" sz="2400" dirty="0" smtClean="0">
              <a:solidFill>
                <a:srgbClr val="00B050"/>
              </a:solidFill>
            </a:endParaRPr>
          </a:p>
          <a:p>
            <a:pPr marL="45720" indent="0" algn="just">
              <a:buNone/>
            </a:pPr>
            <a:r>
              <a:rPr lang="ru-RU" sz="2400" dirty="0" smtClean="0">
                <a:solidFill>
                  <a:srgbClr val="00B050"/>
                </a:solidFill>
              </a:rPr>
              <a:t>(4 </a:t>
            </a:r>
            <a:r>
              <a:rPr lang="ru-RU" sz="2400" dirty="0">
                <a:solidFill>
                  <a:srgbClr val="00B050"/>
                </a:solidFill>
              </a:rPr>
              <a:t>декабря </a:t>
            </a:r>
            <a:r>
              <a:rPr lang="ru-RU" sz="2400" dirty="0" smtClean="0">
                <a:solidFill>
                  <a:srgbClr val="00B050"/>
                </a:solidFill>
              </a:rPr>
              <a:t>1963)</a:t>
            </a:r>
            <a:r>
              <a:rPr lang="ru-RU" sz="2400" dirty="0">
                <a:solidFill>
                  <a:srgbClr val="00B050"/>
                </a:solidFill>
              </a:rPr>
              <a:t>  </a:t>
            </a:r>
            <a:r>
              <a:rPr lang="ru-RU" sz="2400" dirty="0" smtClean="0">
                <a:solidFill>
                  <a:srgbClr val="00B050"/>
                </a:solidFill>
              </a:rPr>
              <a:t>—</a:t>
            </a:r>
            <a:r>
              <a:rPr lang="ru-RU" sz="2400" dirty="0" smtClean="0">
                <a:solidFill>
                  <a:srgbClr val="00B050"/>
                </a:solidFill>
                <a:hlinkClick r:id="rId2" tooltip="Заслуженный мастер спорта СССР"/>
              </a:rPr>
              <a:t>Заслуженный </a:t>
            </a:r>
            <a:r>
              <a:rPr lang="ru-RU" sz="2400" dirty="0">
                <a:solidFill>
                  <a:srgbClr val="00B050"/>
                </a:solidFill>
                <a:hlinkClick r:id="rId2" tooltip="Заслуженный мастер спорта СССР"/>
              </a:rPr>
              <a:t>мастер спорта СССР</a:t>
            </a:r>
            <a:r>
              <a:rPr lang="ru-RU" sz="2400" dirty="0">
                <a:solidFill>
                  <a:srgbClr val="00B050"/>
                </a:solidFill>
              </a:rPr>
              <a:t> (1983). Чемпион </a:t>
            </a:r>
            <a:r>
              <a:rPr lang="ru-RU" sz="2400" dirty="0">
                <a:solidFill>
                  <a:srgbClr val="00B050"/>
                </a:solidFill>
                <a:hlinkClick r:id="rId3" tooltip="Летние Олимпийские игры 1988"/>
              </a:rPr>
              <a:t>Олимпийских игр 1988</a:t>
            </a:r>
            <a:r>
              <a:rPr lang="ru-RU" sz="2400" dirty="0">
                <a:solidFill>
                  <a:srgbClr val="00B050"/>
                </a:solidFill>
              </a:rPr>
              <a:t>, 6-кратный чемпион мира (</a:t>
            </a:r>
            <a:r>
              <a:rPr lang="ru-RU" sz="2400" dirty="0">
                <a:solidFill>
                  <a:srgbClr val="00B050"/>
                </a:solidFill>
                <a:hlinkClick r:id="rId4" tooltip="Чемпионат мира по лёгкой атлетике 1983"/>
              </a:rPr>
              <a:t>1983</a:t>
            </a:r>
            <a:r>
              <a:rPr lang="ru-RU" sz="2400" dirty="0">
                <a:solidFill>
                  <a:srgbClr val="00B050"/>
                </a:solidFill>
              </a:rPr>
              <a:t>, </a:t>
            </a:r>
            <a:r>
              <a:rPr lang="ru-RU" sz="2400" dirty="0">
                <a:solidFill>
                  <a:srgbClr val="00B050"/>
                </a:solidFill>
                <a:hlinkClick r:id="rId5" tooltip="Чемпионат мира по лёгкой атлетике 1987"/>
              </a:rPr>
              <a:t>1987</a:t>
            </a:r>
            <a:r>
              <a:rPr lang="ru-RU" sz="2400" dirty="0">
                <a:solidFill>
                  <a:srgbClr val="00B050"/>
                </a:solidFill>
              </a:rPr>
              <a:t>,</a:t>
            </a:r>
            <a:r>
              <a:rPr lang="ru-RU" sz="2400" dirty="0">
                <a:solidFill>
                  <a:srgbClr val="00B050"/>
                </a:solidFill>
                <a:hlinkClick r:id="rId6" tooltip="Чемпионат мира по лёгкой атлетике 1991"/>
              </a:rPr>
              <a:t>1991</a:t>
            </a:r>
            <a:r>
              <a:rPr lang="ru-RU" sz="2400" dirty="0">
                <a:solidFill>
                  <a:srgbClr val="00B050"/>
                </a:solidFill>
              </a:rPr>
              <a:t>, </a:t>
            </a:r>
            <a:r>
              <a:rPr lang="ru-RU" sz="2400" dirty="0">
                <a:solidFill>
                  <a:srgbClr val="00B050"/>
                </a:solidFill>
                <a:hlinkClick r:id="rId7" tooltip="Чемпионат мира по лёгкой атлетике 1993"/>
              </a:rPr>
              <a:t>1993</a:t>
            </a:r>
            <a:r>
              <a:rPr lang="ru-RU" sz="2400" dirty="0">
                <a:solidFill>
                  <a:srgbClr val="00B050"/>
                </a:solidFill>
              </a:rPr>
              <a:t>, </a:t>
            </a:r>
            <a:r>
              <a:rPr lang="ru-RU" sz="2400" dirty="0">
                <a:solidFill>
                  <a:srgbClr val="00B050"/>
                </a:solidFill>
                <a:hlinkClick r:id="rId8" tooltip="Чемпионат мира по лёгкой атлетике 1995"/>
              </a:rPr>
              <a:t>1995</a:t>
            </a:r>
            <a:r>
              <a:rPr lang="ru-RU" sz="2400" dirty="0">
                <a:solidFill>
                  <a:srgbClr val="00B050"/>
                </a:solidFill>
              </a:rPr>
              <a:t>, </a:t>
            </a:r>
            <a:r>
              <a:rPr lang="ru-RU" sz="2400" dirty="0">
                <a:solidFill>
                  <a:srgbClr val="00B050"/>
                </a:solidFill>
                <a:hlinkClick r:id="rId9" tooltip="Чемпионат мира по лёгкой атлетике 1997"/>
              </a:rPr>
              <a:t>1997</a:t>
            </a:r>
            <a:r>
              <a:rPr lang="ru-RU" sz="2400" dirty="0">
                <a:solidFill>
                  <a:srgbClr val="00B050"/>
                </a:solidFill>
              </a:rPr>
              <a:t>), чемпион Европы (</a:t>
            </a:r>
            <a:r>
              <a:rPr lang="ru-RU" sz="2400" dirty="0">
                <a:solidFill>
                  <a:srgbClr val="00B050"/>
                </a:solidFill>
                <a:hlinkClick r:id="rId10" tooltip="Чемпионат Европы по лёгкой атлетике 1986"/>
              </a:rPr>
              <a:t>1986</a:t>
            </a:r>
            <a:r>
              <a:rPr lang="ru-RU" sz="2400" dirty="0">
                <a:solidFill>
                  <a:srgbClr val="00B050"/>
                </a:solidFill>
              </a:rPr>
              <a:t>) и </a:t>
            </a:r>
            <a:r>
              <a:rPr lang="ru-RU" sz="2400" dirty="0">
                <a:solidFill>
                  <a:srgbClr val="00B050"/>
                </a:solidFill>
                <a:hlinkClick r:id="rId11" tooltip="СССР"/>
              </a:rPr>
              <a:t>СССР</a:t>
            </a:r>
            <a:r>
              <a:rPr lang="ru-RU" sz="2400" dirty="0">
                <a:solidFill>
                  <a:srgbClr val="00B050"/>
                </a:solidFill>
              </a:rPr>
              <a:t> (</a:t>
            </a:r>
            <a:r>
              <a:rPr lang="ru-RU" sz="2400" dirty="0">
                <a:solidFill>
                  <a:srgbClr val="00B050"/>
                </a:solidFill>
                <a:hlinkClick r:id="rId12" tooltip="Чемпионат СССР по лёгкой атлетике 1984"/>
              </a:rPr>
              <a:t>1984</a:t>
            </a:r>
            <a:r>
              <a:rPr lang="ru-RU" sz="2400" dirty="0">
                <a:solidFill>
                  <a:srgbClr val="00B050"/>
                </a:solidFill>
              </a:rPr>
              <a:t>, </a:t>
            </a:r>
            <a:r>
              <a:rPr lang="ru-RU" sz="2400" dirty="0">
                <a:solidFill>
                  <a:srgbClr val="00B050"/>
                </a:solidFill>
                <a:hlinkClick r:id="rId13" tooltip="Чемпионат СССР по лёгкой атлетике 1985"/>
              </a:rPr>
              <a:t>1985</a:t>
            </a:r>
            <a:r>
              <a:rPr lang="ru-RU" sz="2400" dirty="0">
                <a:solidFill>
                  <a:srgbClr val="00B050"/>
                </a:solidFill>
              </a:rPr>
              <a:t>). </a:t>
            </a:r>
            <a:r>
              <a:rPr lang="ru-RU" sz="2400" dirty="0" smtClean="0">
                <a:solidFill>
                  <a:srgbClr val="00B050"/>
                </a:solidFill>
              </a:rPr>
              <a:t>Владел</a:t>
            </a:r>
            <a:r>
              <a:rPr lang="ru-RU" sz="2400" dirty="0">
                <a:solidFill>
                  <a:srgbClr val="00B050"/>
                </a:solidFill>
              </a:rPr>
              <a:t> </a:t>
            </a:r>
            <a:r>
              <a:rPr lang="ru-RU" sz="2400" dirty="0">
                <a:solidFill>
                  <a:srgbClr val="00B050"/>
                </a:solidFill>
                <a:hlinkClick r:id="rId14" tooltip="Мировые рекорды в лёгкой атлетике"/>
              </a:rPr>
              <a:t>мировым рекордом</a:t>
            </a:r>
            <a:r>
              <a:rPr lang="ru-RU" sz="2400" dirty="0">
                <a:solidFill>
                  <a:srgbClr val="00B050"/>
                </a:solidFill>
              </a:rPr>
              <a:t> в прыжке с шестом в закрытых помещениях (6,15 м) с 1993 по 2014 годы (15 февраля 2014 г. рекорд побил </a:t>
            </a:r>
            <a:r>
              <a:rPr lang="ru-RU" sz="2400" dirty="0">
                <a:solidFill>
                  <a:srgbClr val="00B050"/>
                </a:solidFill>
                <a:hlinkClick r:id="rId15" tooltip="Лавиллени, Рено"/>
              </a:rPr>
              <a:t>Рено </a:t>
            </a:r>
            <a:r>
              <a:rPr lang="ru-RU" sz="2400" dirty="0" err="1">
                <a:solidFill>
                  <a:srgbClr val="00B050"/>
                </a:solidFill>
                <a:hlinkClick r:id="rId15" tooltip="Лавиллени, Рено"/>
              </a:rPr>
              <a:t>Лавиллени</a:t>
            </a:r>
            <a:r>
              <a:rPr lang="ru-RU" sz="2400" dirty="0" smtClean="0">
                <a:solidFill>
                  <a:srgbClr val="00B050"/>
                </a:solidFill>
              </a:rPr>
              <a:t>). </a:t>
            </a:r>
            <a:r>
              <a:rPr lang="ru-RU" sz="2400" dirty="0">
                <a:solidFill>
                  <a:srgbClr val="00B050"/>
                </a:solidFill>
              </a:rPr>
              <a:t>Владеет мировым рекордом в прыжке с шестом на открытых аренах (6,14 м) с 1994 года</a:t>
            </a:r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2050" name="Picture 2" descr="C:\Users\Алексей\Desktop\Рисунок2.jp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0" y="5004048"/>
            <a:ext cx="6546850" cy="3681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53212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6632" y="107504"/>
            <a:ext cx="6552728" cy="5500816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000" b="1" dirty="0">
                <a:solidFill>
                  <a:srgbClr val="00B050"/>
                </a:solidFill>
              </a:rPr>
              <a:t>Юрий </a:t>
            </a:r>
            <a:r>
              <a:rPr lang="ru-RU" sz="2000" b="1" dirty="0" smtClean="0">
                <a:solidFill>
                  <a:srgbClr val="00B050"/>
                </a:solidFill>
              </a:rPr>
              <a:t>Власов (</a:t>
            </a:r>
            <a:r>
              <a:rPr lang="ru-RU" sz="2000" dirty="0" smtClean="0">
                <a:solidFill>
                  <a:srgbClr val="00B050"/>
                </a:solidFill>
                <a:hlinkClick r:id="rId2" tooltip="5 декабря"/>
              </a:rPr>
              <a:t>5 </a:t>
            </a:r>
            <a:r>
              <a:rPr lang="ru-RU" sz="2000" dirty="0">
                <a:solidFill>
                  <a:srgbClr val="00B050"/>
                </a:solidFill>
                <a:hlinkClick r:id="rId2" tooltip="5 декабря"/>
              </a:rPr>
              <a:t>декабря</a:t>
            </a:r>
            <a:r>
              <a:rPr lang="ru-RU" sz="2000" dirty="0">
                <a:solidFill>
                  <a:srgbClr val="00B050"/>
                </a:solidFill>
              </a:rPr>
              <a:t> </a:t>
            </a:r>
            <a:r>
              <a:rPr lang="ru-RU" sz="2000" dirty="0" smtClean="0">
                <a:solidFill>
                  <a:srgbClr val="00B050"/>
                </a:solidFill>
                <a:hlinkClick r:id="rId3" tooltip="1935 год"/>
              </a:rPr>
              <a:t>1935</a:t>
            </a:r>
            <a:r>
              <a:rPr lang="ru-RU" sz="2000" dirty="0" smtClean="0">
                <a:solidFill>
                  <a:srgbClr val="00B050"/>
                </a:solidFill>
              </a:rPr>
              <a:t>)</a:t>
            </a:r>
          </a:p>
          <a:p>
            <a:pPr marL="45720" indent="0">
              <a:buNone/>
            </a:pPr>
            <a:r>
              <a:rPr lang="ru-RU" sz="2000" dirty="0" smtClean="0">
                <a:solidFill>
                  <a:srgbClr val="00B050"/>
                </a:solidFill>
              </a:rPr>
              <a:t>Олимпийский </a:t>
            </a:r>
            <a:r>
              <a:rPr lang="ru-RU" sz="2000" dirty="0">
                <a:solidFill>
                  <a:srgbClr val="00B050"/>
                </a:solidFill>
              </a:rPr>
              <a:t>чемпион (1960), серебряный призёр Игр (1964</a:t>
            </a:r>
            <a:r>
              <a:rPr lang="ru-RU" sz="2000" dirty="0" smtClean="0">
                <a:solidFill>
                  <a:srgbClr val="00B050"/>
                </a:solidFill>
              </a:rPr>
              <a:t>). 4-кратный </a:t>
            </a:r>
            <a:r>
              <a:rPr lang="ru-RU" sz="2000" dirty="0">
                <a:solidFill>
                  <a:srgbClr val="00B050"/>
                </a:solidFill>
              </a:rPr>
              <a:t>чемпион мира (1959, 1961—1963</a:t>
            </a:r>
            <a:r>
              <a:rPr lang="ru-RU" sz="2000" dirty="0" smtClean="0">
                <a:solidFill>
                  <a:srgbClr val="00B050"/>
                </a:solidFill>
              </a:rPr>
              <a:t>). 5-кратный </a:t>
            </a:r>
            <a:r>
              <a:rPr lang="ru-RU" sz="2000" dirty="0">
                <a:solidFill>
                  <a:srgbClr val="00B050"/>
                </a:solidFill>
              </a:rPr>
              <a:t>чемпион СССР (1959—1963</a:t>
            </a:r>
            <a:r>
              <a:rPr lang="ru-RU" sz="2000" dirty="0" smtClean="0">
                <a:solidFill>
                  <a:srgbClr val="00B050"/>
                </a:solidFill>
              </a:rPr>
              <a:t>). Установил </a:t>
            </a:r>
            <a:r>
              <a:rPr lang="ru-RU" sz="2000" dirty="0">
                <a:solidFill>
                  <a:srgbClr val="00B050"/>
                </a:solidFill>
              </a:rPr>
              <a:t>31 рекорд мира и 41 рекорд СССР (</a:t>
            </a:r>
            <a:r>
              <a:rPr lang="ru-RU" sz="2000" dirty="0" smtClean="0">
                <a:solidFill>
                  <a:srgbClr val="00B050"/>
                </a:solidFill>
              </a:rPr>
              <a:t>1957—1967) идол </a:t>
            </a:r>
            <a:r>
              <a:rPr lang="ru-RU" sz="2000" dirty="0">
                <a:solidFill>
                  <a:srgbClr val="00B050"/>
                </a:solidFill>
              </a:rPr>
              <a:t>Шварценеггера, писатель</a:t>
            </a:r>
            <a:r>
              <a:rPr lang="ru-RU" sz="2800" dirty="0">
                <a:solidFill>
                  <a:srgbClr val="00B050"/>
                </a:solidFill>
              </a:rPr>
              <a:t>, </a:t>
            </a:r>
            <a:r>
              <a:rPr lang="ru-RU" sz="2000" dirty="0">
                <a:solidFill>
                  <a:srgbClr val="00B050"/>
                </a:solidFill>
              </a:rPr>
              <a:t>инженер, кандидат в президенты</a:t>
            </a:r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6155" name="Picture 11" descr="C:\Users\Алексей\Desktop\82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728" y="2499926"/>
            <a:ext cx="5038725" cy="662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17573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179512"/>
            <a:ext cx="6858000" cy="5428808"/>
          </a:xfrm>
        </p:spPr>
        <p:txBody>
          <a:bodyPr>
            <a:normAutofit fontScale="92500"/>
          </a:bodyPr>
          <a:lstStyle/>
          <a:p>
            <a:pPr marL="45720" indent="0">
              <a:buNone/>
            </a:pPr>
            <a:r>
              <a:rPr lang="ru-RU" b="1" dirty="0" err="1">
                <a:solidFill>
                  <a:srgbClr val="00B050"/>
                </a:solidFill>
              </a:rPr>
              <a:t>Ли́дия</a:t>
            </a:r>
            <a:r>
              <a:rPr lang="ru-RU" b="1" dirty="0">
                <a:solidFill>
                  <a:srgbClr val="00B050"/>
                </a:solidFill>
              </a:rPr>
              <a:t> </a:t>
            </a:r>
            <a:r>
              <a:rPr lang="ru-RU" b="1" dirty="0" err="1">
                <a:solidFill>
                  <a:srgbClr val="00B050"/>
                </a:solidFill>
              </a:rPr>
              <a:t>Па́вловна</a:t>
            </a:r>
            <a:r>
              <a:rPr lang="ru-RU" b="1" dirty="0">
                <a:solidFill>
                  <a:srgbClr val="00B050"/>
                </a:solidFill>
              </a:rPr>
              <a:t> </a:t>
            </a:r>
            <a:r>
              <a:rPr lang="ru-RU" b="1" dirty="0" err="1">
                <a:solidFill>
                  <a:srgbClr val="00B050"/>
                </a:solidFill>
              </a:rPr>
              <a:t>Ско́бликова</a:t>
            </a:r>
            <a:r>
              <a:rPr lang="ru-RU" dirty="0">
                <a:solidFill>
                  <a:srgbClr val="00B050"/>
                </a:solidFill>
              </a:rPr>
              <a:t> (</a:t>
            </a:r>
            <a:r>
              <a:rPr lang="ru-RU" dirty="0">
                <a:solidFill>
                  <a:srgbClr val="00B050"/>
                </a:solidFill>
                <a:hlinkClick r:id="rId2" tooltip="8 марта"/>
              </a:rPr>
              <a:t>8 марта</a:t>
            </a:r>
            <a:r>
              <a:rPr lang="ru-RU" dirty="0">
                <a:solidFill>
                  <a:srgbClr val="00B050"/>
                </a:solidFill>
              </a:rPr>
              <a:t> </a:t>
            </a:r>
            <a:r>
              <a:rPr lang="ru-RU" dirty="0" smtClean="0">
                <a:solidFill>
                  <a:srgbClr val="00B050"/>
                </a:solidFill>
                <a:hlinkClick r:id="rId3" tooltip="1939"/>
              </a:rPr>
              <a:t>1939</a:t>
            </a:r>
            <a:r>
              <a:rPr lang="ru-RU" dirty="0" smtClean="0">
                <a:solidFill>
                  <a:srgbClr val="00B050"/>
                </a:solidFill>
              </a:rPr>
              <a:t>)</a:t>
            </a:r>
            <a:r>
              <a:rPr lang="ru-RU" dirty="0">
                <a:solidFill>
                  <a:srgbClr val="00B050"/>
                </a:solidFill>
              </a:rPr>
              <a:t> —легендарная советская </a:t>
            </a:r>
            <a:r>
              <a:rPr lang="ru-RU" dirty="0">
                <a:solidFill>
                  <a:srgbClr val="00B050"/>
                </a:solidFill>
                <a:hlinkClick r:id="rId4" tooltip="Конькобежный спорт"/>
              </a:rPr>
              <a:t>конькобежка</a:t>
            </a:r>
            <a:r>
              <a:rPr lang="ru-RU" dirty="0">
                <a:solidFill>
                  <a:srgbClr val="00B050"/>
                </a:solidFill>
              </a:rPr>
              <a:t>, единственная 6-кратная олимпийская чемпионка в истории конькобежного спорта, абсолютная чемпионка </a:t>
            </a:r>
            <a:r>
              <a:rPr lang="ru-RU" dirty="0">
                <a:solidFill>
                  <a:srgbClr val="00B050"/>
                </a:solidFill>
                <a:hlinkClick r:id="rId5" tooltip="Зимние Олимпийские игры 1964"/>
              </a:rPr>
              <a:t>Олимпиады-1964 в Инсбруке</a:t>
            </a:r>
            <a:r>
              <a:rPr lang="ru-RU" dirty="0">
                <a:solidFill>
                  <a:srgbClr val="00B050"/>
                </a:solidFill>
              </a:rPr>
              <a:t>.</a:t>
            </a:r>
          </a:p>
          <a:p>
            <a:pPr marL="45720" indent="0">
              <a:buNone/>
            </a:pPr>
            <a:r>
              <a:rPr lang="ru-RU" dirty="0">
                <a:solidFill>
                  <a:srgbClr val="00B050"/>
                </a:solidFill>
              </a:rPr>
              <a:t>Спортивное прозвище — «Уральская молния».</a:t>
            </a:r>
          </a:p>
          <a:p>
            <a:pPr marL="45720" indent="0">
              <a:buNone/>
            </a:pPr>
            <a:r>
              <a:rPr lang="ru-RU" dirty="0">
                <a:solidFill>
                  <a:srgbClr val="00B050"/>
                </a:solidFill>
              </a:rPr>
              <a:t>Двукратная </a:t>
            </a:r>
            <a:r>
              <a:rPr lang="ru-RU" dirty="0">
                <a:solidFill>
                  <a:srgbClr val="00B050"/>
                </a:solidFill>
                <a:hlinkClick r:id="rId6" tooltip="Зимние Олимпийские игры 1960"/>
              </a:rPr>
              <a:t>олимпийская чемпионка 1960 года</a:t>
            </a:r>
            <a:r>
              <a:rPr lang="ru-RU" dirty="0">
                <a:solidFill>
                  <a:srgbClr val="00B050"/>
                </a:solidFill>
              </a:rPr>
              <a:t> (1500 и 3000 м</a:t>
            </a:r>
            <a:r>
              <a:rPr lang="ru-RU" dirty="0" smtClean="0">
                <a:solidFill>
                  <a:srgbClr val="00B050"/>
                </a:solidFill>
              </a:rPr>
              <a:t>). 4-кратная </a:t>
            </a:r>
            <a:r>
              <a:rPr lang="ru-RU" dirty="0">
                <a:solidFill>
                  <a:srgbClr val="00B050"/>
                </a:solidFill>
              </a:rPr>
              <a:t>чемпионка Олимпиады-1964.</a:t>
            </a:r>
          </a:p>
          <a:p>
            <a:pPr marL="45720" indent="0">
              <a:buNone/>
            </a:pPr>
            <a:r>
              <a:rPr lang="ru-RU" dirty="0">
                <a:solidFill>
                  <a:srgbClr val="00B050"/>
                </a:solidFill>
              </a:rPr>
              <a:t>Заняла 4-е место в 1960 году на дистанции 1000 м, а в </a:t>
            </a:r>
            <a:r>
              <a:rPr lang="ru-RU" dirty="0">
                <a:solidFill>
                  <a:srgbClr val="00B050"/>
                </a:solidFill>
                <a:hlinkClick r:id="rId7" tooltip="Зимние Олимпийские игры 1968"/>
              </a:rPr>
              <a:t>1968 году</a:t>
            </a:r>
            <a:r>
              <a:rPr lang="ru-RU" dirty="0">
                <a:solidFill>
                  <a:srgbClr val="00B050"/>
                </a:solidFill>
              </a:rPr>
              <a:t> — 6-е на 3000 м и 11-е на 1500 м.</a:t>
            </a:r>
          </a:p>
          <a:p>
            <a:pPr marL="45720" indent="0">
              <a:buNone/>
            </a:pPr>
            <a:r>
              <a:rPr lang="ru-RU" dirty="0">
                <a:solidFill>
                  <a:srgbClr val="00B050"/>
                </a:solidFill>
              </a:rPr>
              <a:t>Двукратная абсолютная чемпионка мира (1963, 1964).</a:t>
            </a:r>
          </a:p>
          <a:p>
            <a:pPr marL="45720" indent="0">
              <a:buNone/>
            </a:pPr>
            <a:r>
              <a:rPr lang="ru-RU" dirty="0">
                <a:solidFill>
                  <a:srgbClr val="00B050"/>
                </a:solidFill>
              </a:rPr>
              <a:t>Рекордсменка мира на дистанциях 1000 м (1963—1968), 1500 м (1960—1962) и 3000 м (1967)</a:t>
            </a:r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7171" name="Picture 3" descr="C:\Users\Алексей\Desktop\skoblikova_che_po_konkobezhnomu_sportu_v_chelyabinske_prevoshodit_vse_proshlie_turniri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0" y="4860032"/>
            <a:ext cx="6478617" cy="416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61026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88640" y="107504"/>
            <a:ext cx="6552728" cy="5500816"/>
          </a:xfrm>
        </p:spPr>
        <p:txBody>
          <a:bodyPr/>
          <a:lstStyle/>
          <a:p>
            <a:pPr marL="45720" indent="0">
              <a:buNone/>
            </a:pPr>
            <a:r>
              <a:rPr lang="ru-RU" b="1" dirty="0" err="1">
                <a:solidFill>
                  <a:srgbClr val="00B050"/>
                </a:solidFill>
              </a:rPr>
              <a:t>Любо́вь</a:t>
            </a:r>
            <a:r>
              <a:rPr lang="ru-RU" b="1" dirty="0">
                <a:solidFill>
                  <a:srgbClr val="00B050"/>
                </a:solidFill>
              </a:rPr>
              <a:t> </a:t>
            </a:r>
            <a:r>
              <a:rPr lang="ru-RU" b="1" dirty="0" err="1">
                <a:solidFill>
                  <a:srgbClr val="00B050"/>
                </a:solidFill>
              </a:rPr>
              <a:t>Ива́новна</a:t>
            </a:r>
            <a:r>
              <a:rPr lang="ru-RU" b="1" dirty="0">
                <a:solidFill>
                  <a:srgbClr val="00B050"/>
                </a:solidFill>
              </a:rPr>
              <a:t> </a:t>
            </a:r>
            <a:r>
              <a:rPr lang="ru-RU" b="1" dirty="0" err="1">
                <a:solidFill>
                  <a:srgbClr val="00B050"/>
                </a:solidFill>
              </a:rPr>
              <a:t>Его́рова</a:t>
            </a:r>
            <a:r>
              <a:rPr lang="ru-RU" dirty="0">
                <a:solidFill>
                  <a:srgbClr val="00B050"/>
                </a:solidFill>
              </a:rPr>
              <a:t> </a:t>
            </a:r>
            <a:endParaRPr lang="ru-RU" dirty="0" smtClean="0">
              <a:solidFill>
                <a:srgbClr val="00B050"/>
              </a:solidFill>
            </a:endParaRPr>
          </a:p>
          <a:p>
            <a:pPr marL="45720" indent="0">
              <a:buNone/>
            </a:pPr>
            <a:r>
              <a:rPr lang="ru-RU" dirty="0" smtClean="0">
                <a:solidFill>
                  <a:srgbClr val="00B050"/>
                </a:solidFill>
              </a:rPr>
              <a:t>(</a:t>
            </a:r>
            <a:r>
              <a:rPr lang="ru-RU" dirty="0" smtClean="0">
                <a:solidFill>
                  <a:srgbClr val="00B050"/>
                </a:solidFill>
                <a:hlinkClick r:id="rId2" tooltip="5 мая"/>
              </a:rPr>
              <a:t>5 </a:t>
            </a:r>
            <a:r>
              <a:rPr lang="ru-RU" dirty="0">
                <a:solidFill>
                  <a:srgbClr val="00B050"/>
                </a:solidFill>
                <a:hlinkClick r:id="rId2" tooltip="5 мая"/>
              </a:rPr>
              <a:t>мая</a:t>
            </a:r>
            <a:r>
              <a:rPr lang="ru-RU" dirty="0">
                <a:solidFill>
                  <a:srgbClr val="00B050"/>
                </a:solidFill>
              </a:rPr>
              <a:t> </a:t>
            </a:r>
            <a:r>
              <a:rPr lang="ru-RU" dirty="0" smtClean="0">
                <a:solidFill>
                  <a:srgbClr val="00B050"/>
                </a:solidFill>
                <a:hlinkClick r:id="rId3" tooltip="1966"/>
              </a:rPr>
              <a:t>1966</a:t>
            </a:r>
            <a:r>
              <a:rPr lang="ru-RU" dirty="0" smtClean="0">
                <a:solidFill>
                  <a:srgbClr val="00B050"/>
                </a:solidFill>
              </a:rPr>
              <a:t>)</a:t>
            </a:r>
            <a:r>
              <a:rPr lang="ru-RU" dirty="0">
                <a:solidFill>
                  <a:srgbClr val="00B050"/>
                </a:solidFill>
              </a:rPr>
              <a:t> — </a:t>
            </a:r>
            <a:r>
              <a:rPr lang="ru-RU" dirty="0">
                <a:solidFill>
                  <a:srgbClr val="00B050"/>
                </a:solidFill>
                <a:hlinkClick r:id="rId4" tooltip="СССР"/>
              </a:rPr>
              <a:t>советская</a:t>
            </a:r>
            <a:r>
              <a:rPr lang="ru-RU" dirty="0">
                <a:solidFill>
                  <a:srgbClr val="00B050"/>
                </a:solidFill>
              </a:rPr>
              <a:t> </a:t>
            </a:r>
            <a:r>
              <a:rPr lang="ru-RU" dirty="0" smtClean="0">
                <a:solidFill>
                  <a:srgbClr val="00B050"/>
                </a:solidFill>
              </a:rPr>
              <a:t>и </a:t>
            </a:r>
            <a:r>
              <a:rPr lang="ru-RU" dirty="0" smtClean="0">
                <a:solidFill>
                  <a:srgbClr val="00B050"/>
                </a:solidFill>
                <a:hlinkClick r:id="rId5" tooltip="Россия"/>
              </a:rPr>
              <a:t>российская</a:t>
            </a:r>
            <a:r>
              <a:rPr lang="ru-RU" dirty="0">
                <a:solidFill>
                  <a:srgbClr val="00B050"/>
                </a:solidFill>
              </a:rPr>
              <a:t> </a:t>
            </a:r>
            <a:r>
              <a:rPr lang="ru-RU" dirty="0">
                <a:solidFill>
                  <a:srgbClr val="00B050"/>
                </a:solidFill>
                <a:hlinkClick r:id="rId6" tooltip="Лыжные гонки"/>
              </a:rPr>
              <a:t>лыжница</a:t>
            </a:r>
            <a:r>
              <a:rPr lang="ru-RU" dirty="0">
                <a:solidFill>
                  <a:srgbClr val="00B050"/>
                </a:solidFill>
              </a:rPr>
              <a:t>, 6-кратная </a:t>
            </a:r>
            <a:r>
              <a:rPr lang="ru-RU" dirty="0">
                <a:solidFill>
                  <a:srgbClr val="00B050"/>
                </a:solidFill>
                <a:hlinkClick r:id="rId7" tooltip="Олимпийские игры"/>
              </a:rPr>
              <a:t>олимпийская чемпионка</a:t>
            </a:r>
            <a:r>
              <a:rPr lang="ru-RU" dirty="0">
                <a:solidFill>
                  <a:srgbClr val="00B050"/>
                </a:solidFill>
              </a:rPr>
              <a:t>, 3-кратная чемпионка мира, обладательница Кубка мира (</a:t>
            </a:r>
            <a:r>
              <a:rPr lang="ru-RU" dirty="0">
                <a:solidFill>
                  <a:srgbClr val="00B050"/>
                </a:solidFill>
                <a:hlinkClick r:id="rId8" tooltip="1993"/>
              </a:rPr>
              <a:t>1993</a:t>
            </a:r>
            <a:r>
              <a:rPr lang="ru-RU" dirty="0">
                <a:solidFill>
                  <a:srgbClr val="00B050"/>
                </a:solidFill>
              </a:rPr>
              <a:t>), </a:t>
            </a:r>
            <a:r>
              <a:rPr lang="ru-RU" dirty="0">
                <a:solidFill>
                  <a:srgbClr val="00B050"/>
                </a:solidFill>
                <a:hlinkClick r:id="rId9" tooltip="Заслуженный мастер спорта СССР"/>
              </a:rPr>
              <a:t>Заслуженный мастер спорта СССР</a:t>
            </a:r>
            <a:r>
              <a:rPr lang="ru-RU" dirty="0">
                <a:solidFill>
                  <a:srgbClr val="00B050"/>
                </a:solidFill>
              </a:rPr>
              <a:t> (1991), </a:t>
            </a:r>
            <a:r>
              <a:rPr lang="ru-RU" dirty="0">
                <a:solidFill>
                  <a:srgbClr val="00B050"/>
                </a:solidFill>
                <a:hlinkClick r:id="rId10" tooltip="Заслуженный мастер спорта России"/>
              </a:rPr>
              <a:t>Заслуженный мастер спорта России</a:t>
            </a:r>
            <a:r>
              <a:rPr lang="ru-RU" dirty="0">
                <a:solidFill>
                  <a:srgbClr val="00B050"/>
                </a:solidFill>
              </a:rPr>
              <a:t>, </a:t>
            </a:r>
            <a:r>
              <a:rPr lang="ru-RU" dirty="0">
                <a:solidFill>
                  <a:srgbClr val="00B050"/>
                </a:solidFill>
                <a:hlinkClick r:id="rId11" tooltip="Герой Российской Федерации"/>
              </a:rPr>
              <a:t>Герой Российской Федерации</a:t>
            </a:r>
            <a:r>
              <a:rPr lang="ru-RU" dirty="0">
                <a:solidFill>
                  <a:srgbClr val="00B050"/>
                </a:solidFill>
              </a:rPr>
              <a:t> (</a:t>
            </a:r>
            <a:r>
              <a:rPr lang="ru-RU" dirty="0">
                <a:solidFill>
                  <a:srgbClr val="00B050"/>
                </a:solidFill>
                <a:hlinkClick r:id="rId12" tooltip="1994"/>
              </a:rPr>
              <a:t>1994</a:t>
            </a:r>
            <a:r>
              <a:rPr lang="ru-RU" dirty="0">
                <a:solidFill>
                  <a:srgbClr val="00B050"/>
                </a:solidFill>
              </a:rPr>
              <a:t>, «за выдающиеся достижения в спорте, мужество и героизм, проявленные </a:t>
            </a:r>
            <a:r>
              <a:rPr lang="ru-RU" dirty="0" err="1">
                <a:solidFill>
                  <a:srgbClr val="00B050"/>
                </a:solidFill>
              </a:rPr>
              <a:t>на</a:t>
            </a:r>
            <a:r>
              <a:rPr lang="ru-RU" dirty="0" err="1">
                <a:solidFill>
                  <a:srgbClr val="00B050"/>
                </a:solidFill>
                <a:hlinkClick r:id="rId13" tooltip="Зимние Олимпийские игры 1994"/>
              </a:rPr>
              <a:t>XVII</a:t>
            </a:r>
            <a:r>
              <a:rPr lang="ru-RU" dirty="0">
                <a:solidFill>
                  <a:srgbClr val="00B050"/>
                </a:solidFill>
                <a:hlinkClick r:id="rId13" tooltip="Зимние Олимпийские игры 1994"/>
              </a:rPr>
              <a:t> зимних Олимпийских играх 1994 </a:t>
            </a:r>
            <a:r>
              <a:rPr lang="ru-RU" dirty="0" smtClean="0">
                <a:solidFill>
                  <a:srgbClr val="00B050"/>
                </a:solidFill>
                <a:hlinkClick r:id="rId13" tooltip="Зимние Олимпийские игры 1994"/>
              </a:rPr>
              <a:t>года</a:t>
            </a:r>
            <a:r>
              <a:rPr lang="ru-RU" dirty="0" smtClean="0">
                <a:solidFill>
                  <a:srgbClr val="00B050"/>
                </a:solidFill>
              </a:rPr>
              <a:t>).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8194" name="Picture 2" descr="C:\Users\Алексей\Desktop\33fca0_3a4407f8ca354269a3d267e93762feb1.jpg_srz_1600_900_85_22_0.50_1.20_0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0"/>
            <a:ext cx="6784754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531087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97</TotalTime>
  <Words>201</Words>
  <Application>Microsoft Office PowerPoint</Application>
  <PresentationFormat>Экран (4:3)</PresentationFormat>
  <Paragraphs>25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Воздушный поток</vt:lpstr>
      <vt:lpstr>Презентация PowerPoint</vt:lpstr>
      <vt:lpstr>Лариса Латынина  (27 декабря 1934) — самая титулованная спортсменка планеты. Она завоевала 18 олимпийских наград, из которых 9 золотых, 5 серебряных, 4 бронзовые. Она двукратная абсолютная чемпионка Олимпиады, мира, Европы и СССР.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Лариса Латынина — самая титулованная спортсменка планеты. Она завоевала 18 олимпийских наград, из которых 9 золотых, 5 серебряных, 4 бронзовые. Она двукратная абсолютная чемпионка Олимпиады, мира, Европы и СССР.</dc:title>
  <dc:creator>Алексей</dc:creator>
  <cp:lastModifiedBy>Алексей</cp:lastModifiedBy>
  <cp:revision>13</cp:revision>
  <dcterms:created xsi:type="dcterms:W3CDTF">2016-03-15T14:49:38Z</dcterms:created>
  <dcterms:modified xsi:type="dcterms:W3CDTF">2016-03-15T17:23:42Z</dcterms:modified>
</cp:coreProperties>
</file>