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A6F3CA-C547-4DEE-A041-CADCDBEA911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35AE15-7838-4753-A4CF-4A51A2CE63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949280"/>
            <a:ext cx="5258445" cy="60870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Подготовил</a:t>
            </a:r>
            <a:r>
              <a:rPr lang="en-US" sz="2800" dirty="0" smtClean="0"/>
              <a:t>: </a:t>
            </a:r>
            <a:r>
              <a:rPr lang="ru-RU" sz="2800" dirty="0" smtClean="0"/>
              <a:t>Шуст Николай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252028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6000" dirty="0" smtClean="0">
                <a:solidFill>
                  <a:srgbClr val="00B050"/>
                </a:solidFill>
              </a:rPr>
              <a:t>Тест по </a:t>
            </a:r>
            <a:r>
              <a:rPr lang="ru-RU" sz="6000" dirty="0" err="1" smtClean="0">
                <a:solidFill>
                  <a:srgbClr val="00B050"/>
                </a:solidFill>
              </a:rPr>
              <a:t>георафии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chemeClr val="accent1"/>
                </a:solidFill>
              </a:rPr>
              <a:t>На тему</a:t>
            </a:r>
            <a:r>
              <a:rPr lang="en-US" sz="4800" dirty="0" smtClean="0">
                <a:solidFill>
                  <a:schemeClr val="accent1"/>
                </a:solidFill>
              </a:rPr>
              <a:t>: </a:t>
            </a:r>
            <a:r>
              <a:rPr lang="ru-RU" sz="4800" dirty="0" smtClean="0">
                <a:solidFill>
                  <a:schemeClr val="accent1"/>
                </a:solidFill>
              </a:rPr>
              <a:t>Природно- хозяйственные зоны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№9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7525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dirty="0"/>
              <a:t>Зона протянулась от Мурманска до </a:t>
            </a:r>
            <a:r>
              <a:rPr lang="ru-RU" sz="2400" dirty="0" smtClean="0"/>
              <a:t>Чукотки; </a:t>
            </a:r>
            <a:r>
              <a:rPr lang="ru-RU" sz="2400" dirty="0"/>
              <a:t>летом здесь господствует воздух умеренных широт, зимой – арктический воздух. Для нее характерны отсутствие деревьев, низкорослые </a:t>
            </a:r>
            <a:r>
              <a:rPr lang="ru-RU" sz="2400" dirty="0" smtClean="0"/>
              <a:t>травы это</a:t>
            </a:r>
            <a:r>
              <a:rPr lang="en-US" sz="2400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  <a:p>
            <a:pPr marL="45720" indent="0">
              <a:buNone/>
            </a:pPr>
            <a:r>
              <a:rPr lang="ru-RU" dirty="0"/>
              <a:t>а) Степь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r>
              <a:rPr lang="ru-RU" dirty="0"/>
              <a:t>б) Арктические пустыни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в) </a:t>
            </a:r>
            <a:r>
              <a:rPr lang="ru-RU" dirty="0" smtClean="0"/>
              <a:t>Тундра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г) Смешанные леса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358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№10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Установите соответствие между природной зоной и типом почв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dirty="0" smtClean="0"/>
              <a:t>1) Степь                                 а) </a:t>
            </a:r>
            <a:r>
              <a:rPr lang="ru-RU" dirty="0" err="1" smtClean="0"/>
              <a:t>Тундро</a:t>
            </a:r>
            <a:r>
              <a:rPr lang="ru-RU" dirty="0" smtClean="0"/>
              <a:t>-глеевые</a:t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2) Тундра                               б) Чернозёмы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3) Тайга                                 в) Подзолистые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4) Смешанные леса                г) Дерново-подзолистые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46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496944" cy="4608512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1. - а</a:t>
            </a:r>
            <a:br>
              <a:rPr lang="ru-RU" dirty="0" smtClean="0"/>
            </a:br>
            <a:r>
              <a:rPr lang="ru-RU" dirty="0" smtClean="0"/>
              <a:t>2. - в</a:t>
            </a:r>
            <a:br>
              <a:rPr lang="ru-RU" dirty="0" smtClean="0"/>
            </a:br>
            <a:r>
              <a:rPr lang="ru-RU" dirty="0" smtClean="0"/>
              <a:t>3. - а</a:t>
            </a:r>
            <a:br>
              <a:rPr lang="ru-RU" dirty="0" smtClean="0"/>
            </a:br>
            <a:r>
              <a:rPr lang="ru-RU" dirty="0" smtClean="0"/>
              <a:t>4. - а</a:t>
            </a:r>
            <a:br>
              <a:rPr lang="ru-RU" dirty="0" smtClean="0"/>
            </a:br>
            <a:r>
              <a:rPr lang="ru-RU" dirty="0" smtClean="0"/>
              <a:t>5. - г</a:t>
            </a:r>
            <a:br>
              <a:rPr lang="ru-RU" dirty="0" smtClean="0"/>
            </a:br>
            <a:r>
              <a:rPr lang="ru-RU" dirty="0" smtClean="0"/>
              <a:t>6. - г</a:t>
            </a:r>
            <a:br>
              <a:rPr lang="ru-RU" dirty="0" smtClean="0"/>
            </a:br>
            <a:r>
              <a:rPr lang="ru-RU" dirty="0" smtClean="0"/>
              <a:t>7. - б</a:t>
            </a:r>
            <a:br>
              <a:rPr lang="ru-RU" dirty="0" smtClean="0"/>
            </a:br>
            <a:r>
              <a:rPr lang="ru-RU" dirty="0" smtClean="0"/>
              <a:t>8. - г</a:t>
            </a:r>
            <a:br>
              <a:rPr lang="ru-RU" dirty="0" smtClean="0"/>
            </a:br>
            <a:r>
              <a:rPr lang="ru-RU" dirty="0" smtClean="0"/>
              <a:t>9. - в</a:t>
            </a:r>
            <a:br>
              <a:rPr lang="ru-RU" dirty="0" smtClean="0"/>
            </a:br>
            <a:r>
              <a:rPr lang="ru-RU" dirty="0" smtClean="0"/>
              <a:t>10. 1 - б </a:t>
            </a:r>
            <a:br>
              <a:rPr lang="ru-RU" dirty="0" smtClean="0"/>
            </a:br>
            <a:r>
              <a:rPr lang="ru-RU" dirty="0" smtClean="0"/>
              <a:t>      2 - а </a:t>
            </a:r>
            <a:br>
              <a:rPr lang="ru-RU" dirty="0" smtClean="0"/>
            </a:br>
            <a:r>
              <a:rPr lang="ru-RU" dirty="0" smtClean="0"/>
              <a:t>      3 - г</a:t>
            </a:r>
            <a:br>
              <a:rPr lang="ru-RU" dirty="0" smtClean="0"/>
            </a:br>
            <a:r>
              <a:rPr lang="ru-RU" dirty="0" smtClean="0"/>
              <a:t>      4 - в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54868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dirty="0" smtClean="0"/>
              <a:t>Ответы к заданиям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833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060848"/>
            <a:ext cx="7704856" cy="40324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Какая природная зона занимает самую большую площадь в </a:t>
            </a:r>
            <a:r>
              <a:rPr lang="ru-RU" sz="2400" dirty="0"/>
              <a:t>Р</a:t>
            </a:r>
            <a:r>
              <a:rPr lang="ru-RU" sz="2400" dirty="0" smtClean="0"/>
              <a:t>оссии?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а) Тайга                         в) Тундра</a:t>
            </a:r>
            <a:br>
              <a:rPr lang="ru-RU" sz="2400" dirty="0" smtClean="0"/>
            </a:b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б) Степи</a:t>
            </a:r>
            <a:r>
              <a:rPr lang="ru-RU" sz="2400" dirty="0"/>
              <a:t> </a:t>
            </a:r>
            <a:r>
              <a:rPr lang="ru-RU" sz="2400" dirty="0" smtClean="0"/>
              <a:t>                        г) Широколиственные леса 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sz="2400" dirty="0" smtClean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79527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640960" cy="34563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Пашни </a:t>
            </a:r>
            <a:r>
              <a:rPr lang="ru-RU" sz="2400" dirty="0"/>
              <a:t>наиболее распространены </a:t>
            </a:r>
            <a:r>
              <a:rPr lang="ru-RU" sz="2400" dirty="0" smtClean="0"/>
              <a:t>в: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dirty="0" smtClean="0"/>
              <a:t>а) Тундре и лесотундре             в) Широколиственных </a:t>
            </a:r>
            <a:br>
              <a:rPr lang="ru-RU" dirty="0" smtClean="0"/>
            </a:br>
            <a:r>
              <a:rPr lang="ru-RU" dirty="0" smtClean="0"/>
              <a:t>                                                      лесах, степи</a:t>
            </a:r>
            <a:r>
              <a:rPr lang="en-US" dirty="0" smtClean="0"/>
              <a:t>/</a:t>
            </a:r>
            <a:r>
              <a:rPr lang="ru-RU" dirty="0" smtClean="0"/>
              <a:t>лесостепи</a:t>
            </a:r>
          </a:p>
          <a:p>
            <a:pPr marL="45720" indent="0">
              <a:buNone/>
            </a:pPr>
            <a:r>
              <a:rPr lang="ru-RU" dirty="0" smtClean="0"/>
              <a:t>                                                                                          </a:t>
            </a:r>
          </a:p>
          <a:p>
            <a:pPr marL="45720" indent="0">
              <a:buNone/>
            </a:pPr>
            <a:r>
              <a:rPr lang="ru-RU" dirty="0" smtClean="0"/>
              <a:t>б) </a:t>
            </a:r>
            <a:r>
              <a:rPr lang="ru-RU" dirty="0"/>
              <a:t>Тайге и смешанных лесах     г) Полупустынях и </a:t>
            </a:r>
            <a:r>
              <a:rPr lang="ru-RU" dirty="0" smtClean="0"/>
              <a:t>пустынях</a:t>
            </a:r>
            <a:br>
              <a:rPr lang="ru-RU" dirty="0" smtClean="0"/>
            </a:br>
            <a:r>
              <a:rPr lang="ru-RU" dirty="0" smtClean="0"/>
              <a:t>                                                     горных районах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806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7992888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Род занятий жителей тундры и лесотундры</a:t>
            </a:r>
            <a:r>
              <a:rPr lang="ru-RU" sz="2400" dirty="0" smtClean="0"/>
              <a:t>: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sz="2400" dirty="0" smtClean="0"/>
              <a:t>а</a:t>
            </a:r>
            <a:r>
              <a:rPr lang="en-US" sz="2400" dirty="0" smtClean="0"/>
              <a:t>) </a:t>
            </a:r>
            <a:r>
              <a:rPr lang="ru-RU" dirty="0"/>
              <a:t>Пастбищное оленеводство, охота и </a:t>
            </a:r>
            <a:r>
              <a:rPr lang="ru-RU" dirty="0" smtClean="0"/>
              <a:t>рыболовство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>б) Лесозаготовка и животноводство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в) Картофелеводство и </a:t>
            </a:r>
            <a:r>
              <a:rPr lang="ru-RU" dirty="0" smtClean="0"/>
              <a:t>птицеводство</a:t>
            </a:r>
            <a:br>
              <a:rPr lang="ru-RU" dirty="0" smtClean="0"/>
            </a:b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г) </a:t>
            </a:r>
            <a:r>
              <a:rPr lang="ru-RU" dirty="0"/>
              <a:t>Свиноводство и мясо-молочное </a:t>
            </a:r>
            <a:r>
              <a:rPr lang="ru-RU" dirty="0" smtClean="0"/>
              <a:t>скотоводство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828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80920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Район распространения субтропиков в России</a:t>
            </a:r>
            <a:r>
              <a:rPr lang="ru-RU" sz="2400" dirty="0" smtClean="0"/>
              <a:t>: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а) </a:t>
            </a:r>
            <a:r>
              <a:rPr lang="ru-RU" dirty="0"/>
              <a:t>Черноморское побережье </a:t>
            </a:r>
            <a:r>
              <a:rPr lang="ru-RU" dirty="0" smtClean="0"/>
              <a:t>Кавказа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б</a:t>
            </a:r>
            <a:r>
              <a:rPr lang="ru-RU" dirty="0"/>
              <a:t>) Прикаспийская низменность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в) Побережье Азовского </a:t>
            </a:r>
            <a:r>
              <a:rPr lang="ru-RU" dirty="0" smtClean="0"/>
              <a:t>моря</a:t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r>
              <a:rPr lang="ru-RU" dirty="0"/>
              <a:t>г) Побережье озера </a:t>
            </a:r>
            <a:r>
              <a:rPr lang="ru-RU" dirty="0" smtClean="0"/>
              <a:t>Байкал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Смешанные и широколиственные леса отсутствуют на территории</a:t>
            </a:r>
            <a:r>
              <a:rPr lang="ru-RU" sz="2400" dirty="0" smtClean="0"/>
              <a:t>: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dirty="0"/>
              <a:t>а) Восточно-Европейской равнины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r>
              <a:rPr lang="ru-RU" dirty="0"/>
              <a:t>б) Западной Сибири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в) Юга Дальнего Востока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г) Восточной Сибири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09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№6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Полупустыни и пустыни расположены</a:t>
            </a:r>
            <a:r>
              <a:rPr lang="ru-RU" sz="2400" dirty="0" smtClean="0"/>
              <a:t>: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dirty="0"/>
              <a:t>а) На Сахалине, юге Дальнего Востока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r>
              <a:rPr lang="ru-RU" dirty="0"/>
              <a:t>б) На Урале,   юге Западной Сибири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в) На юго-западе Восточно-Европейской равнины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г) На юго-востоке Восточно-Европейской равнины, в </a:t>
            </a:r>
            <a:r>
              <a:rPr lang="ru-RU" dirty="0" err="1"/>
              <a:t>Прикаспии</a:t>
            </a:r>
            <a:r>
              <a:rPr lang="ru-RU" dirty="0"/>
              <a:t>, Восточном </a:t>
            </a:r>
            <a:r>
              <a:rPr lang="ru-RU" dirty="0" err="1"/>
              <a:t>Предкавказье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963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№7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Выберите верное </a:t>
            </a:r>
            <a:r>
              <a:rPr lang="ru-RU" sz="2400" dirty="0" smtClean="0"/>
              <a:t>утверждение: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dirty="0"/>
              <a:t>а) Главное занятие коренных народов зоны тундры – земледелие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r>
              <a:rPr lang="ru-RU" dirty="0"/>
              <a:t>б) Коренное население тундры является сельским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в) В зимнее время шахты в зоне тундры прекращают работать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г) Главный способ передвижения в зоне тундры – железные дороги</a:t>
            </a:r>
          </a:p>
        </p:txBody>
      </p:sp>
    </p:spTree>
    <p:extLst>
      <p:ext uri="{BB962C8B-B14F-4D97-AF65-F5344CB8AC3E}">
        <p14:creationId xmlns:p14="http://schemas.microsoft.com/office/powerpoint/2010/main" val="2259664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№8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352928" cy="47525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dirty="0"/>
              <a:t>Очаговое земледелие и расселение вблизи источников воды; в животноводстве преобладает мясное скотоводство и </a:t>
            </a:r>
            <a:r>
              <a:rPr lang="ru-RU" sz="2400" dirty="0" smtClean="0"/>
              <a:t>овцеводство это: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dirty="0"/>
              <a:t>а) Тундра и лесотундра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45720" indent="0">
              <a:buNone/>
            </a:pPr>
            <a:r>
              <a:rPr lang="ru-RU" dirty="0"/>
              <a:t>б) Южная часть лесной зоны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в) Лесостепи и степи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г) С</a:t>
            </a:r>
            <a:r>
              <a:rPr lang="ru-RU" dirty="0" smtClean="0"/>
              <a:t>тепи </a:t>
            </a:r>
            <a:r>
              <a:rPr lang="ru-RU" dirty="0"/>
              <a:t>и полупустыни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72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202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  Тест по георафии На тему: Природно- хозяйственные зоны</vt:lpstr>
      <vt:lpstr>Задание №1</vt:lpstr>
      <vt:lpstr>Задание №2</vt:lpstr>
      <vt:lpstr>Задание №3</vt:lpstr>
      <vt:lpstr>Задание №4</vt:lpstr>
      <vt:lpstr>Задание №5</vt:lpstr>
      <vt:lpstr>Задание №6</vt:lpstr>
      <vt:lpstr>Задание №7</vt:lpstr>
      <vt:lpstr>Задание №8</vt:lpstr>
      <vt:lpstr>Задание №9</vt:lpstr>
      <vt:lpstr>Задание №10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георафии На тему: Природно- хозяйственные зоны</dc:title>
  <dc:creator>Admin</dc:creator>
  <cp:lastModifiedBy>Admin</cp:lastModifiedBy>
  <cp:revision>8</cp:revision>
  <dcterms:created xsi:type="dcterms:W3CDTF">2015-05-20T17:30:15Z</dcterms:created>
  <dcterms:modified xsi:type="dcterms:W3CDTF">2015-05-20T19:00:54Z</dcterms:modified>
</cp:coreProperties>
</file>