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ACC6-7E80-4A9A-A466-CB2F83F7FDF5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67CE-AC20-43A0-817A-16473A0A3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8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67CE-AC20-43A0-817A-16473A0A32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4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Загадки</a:t>
            </a:r>
            <a:endParaRPr lang="ru-RU" sz="9600" b="1" dirty="0"/>
          </a:p>
        </p:txBody>
      </p:sp>
      <p:pic>
        <p:nvPicPr>
          <p:cNvPr id="2050" name="Picture 2" descr="C:\Users\VOVA\AppData\Local\Microsoft\Windows\Temporary Internet Files\Content.IE5\YRNJCCYP\small-questioning-face-small-web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162">
            <a:off x="1619672" y="3501008"/>
            <a:ext cx="1851844" cy="20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OVA\AppData\Local\Microsoft\Windows\Temporary Internet Files\Content.IE5\I6AQIW5S\question_mar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121">
            <a:off x="5588989" y="328088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3960440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Спасибо за Игру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833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997696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конец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624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07704" y="2136339"/>
            <a:ext cx="54726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1Из </a:t>
            </a:r>
            <a:r>
              <a:rPr lang="ru-RU" sz="2400" dirty="0"/>
              <a:t>какой посуды нельзя ничего поесть?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2Из </a:t>
            </a:r>
            <a:r>
              <a:rPr lang="ru-RU" sz="2400" dirty="0"/>
              <a:t>какого полотна нельзя сшить рубашки?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3</a:t>
            </a:r>
            <a:r>
              <a:rPr lang="ru-RU" sz="2400" dirty="0" smtClean="0"/>
              <a:t>Какой </a:t>
            </a:r>
            <a:r>
              <a:rPr lang="ru-RU" sz="2400" dirty="0"/>
              <a:t>месяц короче всех?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4</a:t>
            </a:r>
            <a:r>
              <a:rPr lang="ru-RU" sz="2400" dirty="0" smtClean="0"/>
              <a:t>Что </a:t>
            </a:r>
            <a:r>
              <a:rPr lang="ru-RU" sz="2400" dirty="0"/>
              <a:t>в человеке есть одно, а у вороны вдвое, в лисе не встретится оно, но в огороде втрое? 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74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5</a:t>
            </a:r>
            <a:r>
              <a:rPr lang="ru-RU" sz="2400" dirty="0" smtClean="0"/>
              <a:t>Какую </a:t>
            </a:r>
            <a:r>
              <a:rPr lang="ru-RU" sz="2400" dirty="0"/>
              <a:t>реку можно срезать перочинным </a:t>
            </a:r>
            <a:r>
              <a:rPr lang="ru-RU" sz="2400" dirty="0" smtClean="0"/>
              <a:t>          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ножом</a:t>
            </a:r>
            <a:r>
              <a:rPr lang="ru-RU" sz="2400" dirty="0"/>
              <a:t>? </a:t>
            </a:r>
          </a:p>
          <a:p>
            <a:r>
              <a:rPr lang="ru-RU" sz="2400" dirty="0"/>
              <a:t>6</a:t>
            </a:r>
            <a:r>
              <a:rPr lang="ru-RU" sz="2400" dirty="0" smtClean="0"/>
              <a:t>Какой </a:t>
            </a:r>
            <a:r>
              <a:rPr lang="ru-RU" sz="2400" dirty="0"/>
              <a:t>уральской рекой играют в шахматы? </a:t>
            </a:r>
          </a:p>
          <a:p>
            <a:r>
              <a:rPr lang="ru-RU" sz="2400" dirty="0"/>
              <a:t>7</a:t>
            </a:r>
            <a:r>
              <a:rPr lang="ru-RU" sz="2400" dirty="0" smtClean="0"/>
              <a:t>Какой </a:t>
            </a:r>
            <a:r>
              <a:rPr lang="ru-RU" sz="2400" dirty="0"/>
              <a:t>город есть в компоте? </a:t>
            </a:r>
          </a:p>
          <a:p>
            <a:r>
              <a:rPr lang="ru-RU" sz="2400" dirty="0"/>
              <a:t>8</a:t>
            </a:r>
            <a:r>
              <a:rPr lang="ru-RU" sz="2400" dirty="0" smtClean="0"/>
              <a:t>Какой </a:t>
            </a:r>
            <a:r>
              <a:rPr lang="ru-RU" sz="2400" dirty="0"/>
              <a:t>город может парить в воздухе?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9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438400"/>
            <a:ext cx="6224736" cy="3150839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400" dirty="0"/>
              <a:t>9</a:t>
            </a:r>
            <a:r>
              <a:rPr lang="ru-RU" sz="2400" dirty="0" smtClean="0"/>
              <a:t>Какой </a:t>
            </a:r>
            <a:r>
              <a:rPr lang="ru-RU" sz="2400" dirty="0"/>
              <a:t>город Европы стоит на мягком месте? </a:t>
            </a:r>
          </a:p>
          <a:p>
            <a:r>
              <a:rPr lang="ru-RU" sz="2400" dirty="0" smtClean="0"/>
              <a:t>10В </a:t>
            </a:r>
            <a:r>
              <a:rPr lang="ru-RU" sz="2400" dirty="0"/>
              <a:t>какие ворота нельзя забить мяч? </a:t>
            </a:r>
          </a:p>
          <a:p>
            <a:r>
              <a:rPr lang="ru-RU" sz="2400" dirty="0" smtClean="0"/>
              <a:t>11Какой </a:t>
            </a:r>
            <a:r>
              <a:rPr lang="ru-RU" sz="2400" dirty="0"/>
              <a:t>город самый сердитый?</a:t>
            </a:r>
          </a:p>
          <a:p>
            <a:pPr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82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10801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ребусы</a:t>
            </a:r>
            <a:endParaRPr lang="ru-RU" sz="5400" b="1" dirty="0"/>
          </a:p>
        </p:txBody>
      </p:sp>
      <p:pic>
        <p:nvPicPr>
          <p:cNvPr id="1041" name="Picture 17" descr="C:\Users\VOVA\AppData\Local\Microsoft\Windows\Temporary Internet Files\Content.IE5\5ANH5F36\think-out-of-the-bo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890">
            <a:off x="1386943" y="2836232"/>
            <a:ext cx="2232659" cy="22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VOVA\AppData\Local\Microsoft\Windows\Temporary Internet Files\Content.IE5\5ANH5F36\thinking-clip-art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706">
            <a:off x="4699528" y="2305598"/>
            <a:ext cx="3220979" cy="32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994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99842" cy="256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15654" cy="267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Кроссворды </a:t>
            </a:r>
            <a:endParaRPr lang="ru-RU" dirty="0"/>
          </a:p>
        </p:txBody>
      </p:sp>
      <p:pic>
        <p:nvPicPr>
          <p:cNvPr id="1026" name="Picture 2" descr="C:\Users\VOVA\AppData\Local\Microsoft\Windows\Temporary Internet Files\Content.IE5\FS3JSQEL\кроссворд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780">
            <a:off x="1159712" y="2901807"/>
            <a:ext cx="2094485" cy="20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VA\AppData\Local\Microsoft\Windows\Temporary Internet Files\Content.IE5\YRNJCCYP\krossvor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657">
            <a:off x="5084842" y="2787702"/>
            <a:ext cx="2743354" cy="22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139</TotalTime>
  <Words>96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Загадки</vt:lpstr>
      <vt:lpstr>Презентация PowerPoint</vt:lpstr>
      <vt:lpstr>Презентация PowerPoint</vt:lpstr>
      <vt:lpstr>Презентация PowerPoint</vt:lpstr>
      <vt:lpstr>ребусы</vt:lpstr>
      <vt:lpstr>Презентация PowerPoint</vt:lpstr>
      <vt:lpstr>Презентация PowerPoint</vt:lpstr>
      <vt:lpstr>Презентация PowerPoint</vt:lpstr>
      <vt:lpstr>Кроссворды </vt:lpstr>
      <vt:lpstr>Спасибо за Игру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VOVA</dc:creator>
  <cp:lastModifiedBy>VOVA</cp:lastModifiedBy>
  <cp:revision>11</cp:revision>
  <dcterms:created xsi:type="dcterms:W3CDTF">2015-01-23T11:31:32Z</dcterms:created>
  <dcterms:modified xsi:type="dcterms:W3CDTF">2015-01-27T15:27:17Z</dcterms:modified>
</cp:coreProperties>
</file>