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5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dmhmao.ru/economic/foto/neft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ljplus.ru/img/k/r/krino2/100_1628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7/76/Coat_of_Arms_of_Khanty-Mansia.pn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2/28/Bandera_Khanti_mansi.sv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commons/d/d2/Russia_-_Khanty-Mansi_Autonomous_Okrug_(2008-01).sv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ou.hanty.usi.ru/honda/foto_vl_2006/PICT0010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</a:rPr>
              <a:t>Ханты-Мансийский  автономный округ - Югра</a:t>
            </a:r>
            <a:br>
              <a:rPr lang="ru-RU" b="1" dirty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3284984"/>
            <a:ext cx="685737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0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/>
            <a:r>
              <a:rPr lang="ru-RU" sz="3200" dirty="0">
                <a:latin typeface="Times New Roman" pitchFamily="18" charset="0"/>
              </a:rPr>
              <a:t>Известность во всем мире округу принесли богатейшие месторождения нефти и </a:t>
            </a:r>
            <a:r>
              <a:rPr lang="ru-RU" sz="3200" dirty="0" smtClean="0">
                <a:latin typeface="Times New Roman" pitchFamily="18" charset="0"/>
              </a:rPr>
              <a:t>газа</a:t>
            </a:r>
            <a:endParaRPr lang="ru-RU" sz="3200" dirty="0">
              <a:latin typeface="Times New Roman" pitchFamily="18" charset="0"/>
            </a:endParaRPr>
          </a:p>
        </p:txBody>
      </p:sp>
      <p:pic>
        <p:nvPicPr>
          <p:cNvPr id="3" name="Picture 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645024"/>
            <a:ext cx="417646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Картинка 13 из 281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645024"/>
            <a:ext cx="40324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18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136339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Численность населения ХМАО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1597,2 тыс. человек,  32 тыс. человек или примерно 2% - это представители коренных малочисленных народов Севера: ханты, манси и ненцы, половина из которых ведут традиционный образ жизни.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97778"/>
            <a:ext cx="3528392" cy="200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2" y="4597778"/>
            <a:ext cx="3269318" cy="200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Пойковский: Центр занятости населения города Нефтеюганска ХМАО - Юг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6876"/>
            <a:ext cx="2808312" cy="17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Департамент физической культуры и спорта Ханты-Мансийского автономного округа - Югры: Фотоальб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6876"/>
            <a:ext cx="3317291" cy="17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0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56992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запада на восток территория региона простирается на 1400 км от восточных склонов Северного Урала почти до берегов Енисея;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севера на юг — на 900 км от Сибирских Увалов до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Кондинской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тайги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Голод сильнее социопатии - Оленьи носы ждут меня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950"/>
            <a:ext cx="8280920" cy="315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62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13338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райняя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северная точка расположена у истоков р.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Хулга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Берёзовском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районе,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крайняя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южная — вблизи поселка городского типа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Куминский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крайняя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западная — в горах Северного Урала у истоков р. Северная Сосьва,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крайняя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восточная — у истоков р.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4" name="Picture 4" descr="Ханты-Мансийский ЦГМС - филиал ФГБУ &quot;Обь-Иртышское УГМС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880320" cy="17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тыменская обл пос сумкино - Сум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5"/>
            <a:ext cx="3456384" cy="17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емографический анализ Ханты-Мансийского АО, Банк Рефера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2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274838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севере округ граничит с Ямало-Ненецким автономный округом,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северо-западе — с Республикой Коми,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юго-западе — со Свердловской областью, на юге — с Тобольским 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Уватским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районами Тюменской областью,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юго-востоке и востоке — с Томской областью и Красноярским краем. </a:t>
            </a:r>
          </a:p>
        </p:txBody>
      </p:sp>
      <p:pic>
        <p:nvPicPr>
          <p:cNvPr id="7170" name="Picture 2" descr="Ханто.рф - Фото Альбомы - Категория: Природа Югры! . - Файл: природа ХМА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11" y="0"/>
            <a:ext cx="7656785" cy="241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8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Скачать бесплатный реферат - Ханты-Мансийский автономный окру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93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105835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Вся территория Югры относится к районам Крайнего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Севера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Месторождения ханты мансийска консп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831"/>
            <a:ext cx="3984377" cy="30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Автотуризм в России, автопутешествия - Фотографии - Комитет по туризму Ханты - Мансийского автономного округа - Югры - СПРАВОЧ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06165"/>
            <a:ext cx="4968552" cy="23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82883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59340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настоящее время в составе автономного округа 22 муниципальных образования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которых 9 районов – Белоярский, Березовский,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Кондинский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Нижневартовский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Октябрьский, Советский,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Сургутский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Ханты-Мансийский,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13 городов – Когалым,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Лангепас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Мегион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Нефтеюганск, Нижневартовск,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Нягань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Пыть-Ях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Радужный, Сургут,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Урай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Ханты-Мансийск,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Югорск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42" name="Picture 2" descr="Б Березово /ХМАО/ прорвало газопровод. Жертв нет : Новости : Накануне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96" y="44450"/>
            <a:ext cx="2965872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 декабря 1930 г на основании постановления Президиума ВЦИК РСФСР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был образован Остяко-Вогульский национальный округ с центром в селе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Самарово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состав нового региона вошли шесть районов: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Берёзовский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Кондинский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Ларьякский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Самаровский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Сургутский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Шурышкарский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17 января 1934 года округ стал частью Обь-Иртышской области. В ее составе он пробудет всего 11 месяцев – уже в декабре 1934 года — округ  переведут в состав Омской области. С 1937 года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Шурышкарский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 передан в Ямало-Ненецкий национальный округ.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23 октября 1940 года Указом Президиума Верховного Совета РСФСР Остяко-Вогульский национальный округ переименован в Ханты-Мансийский. 14 августа 1944 года он вошёл в состав вновь образованной Тюменской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324826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16" y="0"/>
            <a:ext cx="2008187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052736"/>
            <a:ext cx="7560841" cy="405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2843807" y="5111896"/>
            <a:ext cx="6048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ru-RU" sz="2400" b="1" dirty="0">
                <a:latin typeface="Times New Roman" pitchFamily="18" charset="0"/>
              </a:rPr>
              <a:t>Из Гимна ХМАО - Югры</a:t>
            </a:r>
            <a:endParaRPr lang="ru-RU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843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Ханты-Мансийский автономный округ – Югра является основным нефтегазоносным районом России и одним из крупнейших нефтедобывающих регионов мира, относится к регионам-донорам России и лидирует по ряду основных экономических показателей: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добыче нефти;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 – по производству электроэнергии;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II – по объёму промышленного производства;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II – по добыче газа;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II – по поступлению налогов в бюджетную систему.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III – по объёму инвестиций в основной капитал;</a:t>
            </a:r>
          </a:p>
        </p:txBody>
      </p:sp>
      <p:pic>
        <p:nvPicPr>
          <p:cNvPr id="11266" name="Picture 2" descr="Вести Экономика - Власти ХМАО продадут долю в &quot;Сургутнефтегаз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23" y="3083957"/>
            <a:ext cx="20288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Работа и вакансии в Радужн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8" y="87830"/>
            <a:ext cx="3517404" cy="10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62" y="639222"/>
            <a:ext cx="240188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556792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25.07.2003 года Президент России Владимир Путин подписал указ об изменении официального названия Ханты-Мансийского автономного округа.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Отныне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86-й субъект Федерации будет именоваться "Ханты-Мансийский автономный округ - Югра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0646"/>
            <a:ext cx="7272808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221087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600" dirty="0">
                <a:latin typeface="Times New Roman" pitchFamily="18" charset="0"/>
              </a:rPr>
              <a:t>Ханты-Мансийский автономный округ (историческое название края Югра) образован </a:t>
            </a:r>
            <a:r>
              <a:rPr lang="ru-RU" sz="3600" u="sng" dirty="0">
                <a:latin typeface="Times New Roman" pitchFamily="18" charset="0"/>
              </a:rPr>
              <a:t>10 декабря 1930 г. </a:t>
            </a:r>
            <a:endParaRPr lang="ru-RU" sz="3600" u="sng" dirty="0" smtClean="0">
              <a:latin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283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7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14" descr="Изображение:Coat of Arms of Khanty-Mansi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1" y="1997839"/>
            <a:ext cx="2304255" cy="300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04935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Герб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Ханты - Мансийского автономного округа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412776"/>
            <a:ext cx="64442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Герб Ханты-Мансийского автономного округа представляет собой серебряную эмблему, расположенную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подкладе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двух щитов.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Контур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щита обведен золотом. Щит увенчан элементом белого цвета, выполненным в орнаментальном стиле обских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угров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 окружен венком из зеленых кедровых ветвей.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Девиз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"Югра" начертан серебряными литерами на ленте, расположенной под щитом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71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15" descr="Изображение:Bandera Khanti mansi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9" y="233642"/>
            <a:ext cx="3714235" cy="195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620688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>
                <a:latin typeface="Times New Roman" pitchFamily="18" charset="0"/>
                <a:ea typeface="+mj-ea"/>
                <a:cs typeface="Times New Roman" pitchFamily="18" charset="0"/>
              </a:rPr>
              <a:t>Флаг </a:t>
            </a:r>
            <a:br>
              <a:rPr lang="ru-RU" sz="3200" b="1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kern="0" dirty="0">
                <a:latin typeface="Times New Roman" pitchFamily="18" charset="0"/>
                <a:ea typeface="+mj-ea"/>
                <a:cs typeface="Times New Roman" pitchFamily="18" charset="0"/>
              </a:rPr>
              <a:t>Ханты -Мансийского автономного округа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173076"/>
            <a:ext cx="3339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420888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собой прямоугольное полотнище, разделённое по горизонтали на две полосы (верхняя — сине-голубая, нижняя — зелёная), завершенное по вертикали прямоугольной полосой белого цвета.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левой верхней части полотна расположен элемент белого цвета из герба Ханты - Мансийского автономного округа.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363272" cy="1432442"/>
          </a:xfrm>
        </p:spPr>
        <p:txBody>
          <a:bodyPr>
            <a:noAutofit/>
          </a:bodyPr>
          <a:lstStyle/>
          <a:p>
            <a:pPr lvl="0" indent="354013">
              <a:lnSpc>
                <a:spcPct val="90000"/>
              </a:lnSpc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Автономный округ находится в центре Западно-Сибирской низменности и занимает </a:t>
            </a:r>
            <a:r>
              <a:rPr lang="ru-RU" sz="28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площадь 534,8 </a:t>
            </a:r>
            <a:r>
              <a:rPr lang="ru-RU" sz="2800" u="sng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тыс.кв.км</a:t>
            </a:r>
            <a:r>
              <a:rPr lang="ru-RU" sz="28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Округ расположен между 58 и 66 градусами северной широты. Разница во времени с Москвой составляет 2 часа. </a:t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2800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0818"/>
            <a:ext cx="8496943" cy="43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9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63272" cy="187220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</a:rPr>
              <a:t>Расстояние от Ханты-Мансийска до Москвы - 2050 км; Санкт-Петербурга - 2130км; Екатеринбурга - 690 км; Тюмени - 480 км; Салехарда - 500 км</a:t>
            </a:r>
            <a:r>
              <a:rPr lang="ru-RU" dirty="0">
                <a:latin typeface="Times New Roman" pitchFamily="18" charset="0"/>
              </a:rPr>
              <a:t>. </a:t>
            </a:r>
            <a:br>
              <a:rPr lang="ru-RU" dirty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3" name="Picture 12" descr="Изображение:Russia - Khanty-Mansi Autonomous Okrug (2008-01)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280920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5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lvl="0" indent="354013">
              <a:lnSpc>
                <a:spcPct val="90000"/>
              </a:lnSpc>
              <a:spcBef>
                <a:spcPts val="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Административный центр округа город </a:t>
            </a:r>
            <a:r>
              <a:rPr lang="ru-RU" sz="3200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Ханты-Мансийск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Расположен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рядом с местом слияния двух великих сибирских рек Оби и Иртыша. </a:t>
            </a:r>
            <a:br>
              <a:rPr lang="ru-RU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3200" dirty="0"/>
          </a:p>
        </p:txBody>
      </p:sp>
      <p:pic>
        <p:nvPicPr>
          <p:cNvPr id="3" name="Picture 8" descr="Картинка 67 из 281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77686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9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510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Ханты-Мансийский  автономный округ - Югра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Автономный округ находится в центре Западно-Сибирской низменности и занимает площадь 534,8 тыс.кв.км. Округ расположен между 58 и 66 градусами северной широты. Разница во времени с Москвой составляет 2 часа.  </vt:lpstr>
      <vt:lpstr>Расстояние от Ханты-Мансийска до Москвы - 2050 км; Санкт-Петербурга - 2130км; Екатеринбурга - 690 км; Тюмени - 480 км; Салехарда - 500 км.  </vt:lpstr>
      <vt:lpstr>Административный центр округа город Ханты-Мансийск.  Расположен рядом с местом слияния двух великих сибирских рек Оби и Иртыша.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Ханты-Мансийский  автономный округ - Югра </dc:title>
  <dc:creator>Наталья</dc:creator>
  <cp:lastModifiedBy>Наталья</cp:lastModifiedBy>
  <cp:revision>10</cp:revision>
  <dcterms:created xsi:type="dcterms:W3CDTF">2015-03-29T04:27:29Z</dcterms:created>
  <dcterms:modified xsi:type="dcterms:W3CDTF">2015-03-29T06:17:57Z</dcterms:modified>
</cp:coreProperties>
</file>