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60" r:id="rId2"/>
    <p:sldId id="256" r:id="rId3"/>
    <p:sldId id="259" r:id="rId4"/>
    <p:sldId id="261" r:id="rId5"/>
    <p:sldId id="257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biology.ucoz.com/_ph/1/35785232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icrobiology.ucoz.com/_ph/1/2/859598760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microbiology.ucoz.com/_ph/1/2/37766020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crobiology.ucoz.com/_ph/1/656583113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microbiology.ucoz.com/_ph/1/2/427855668.png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go2.imgsmail.ru/imgpreview?key=http%3A//nauka21vek.ru/wp-content/uploads/2011/08/1471.jpg&amp;mb=imgdb_preview_1741&amp;q=90&amp;w=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487" y="785794"/>
            <a:ext cx="3013385" cy="257176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643306" y="357166"/>
            <a:ext cx="510879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2214554"/>
            <a:ext cx="7072362" cy="15696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БАКТЕРИИ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http://go3.imgsmail.ru/imgpreview?key=http%3A//vsezdorovo.com/wp-content/uploads/2011/05/microbes-1.jpg&amp;mb=imgdb_preview_1159&amp;q=90&amp;w=1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2943234" cy="21907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57686" y="5072074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МОБУ СОШ №  7 г.Сочи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Полежаева Алла Петровна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биологии и химии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642918"/>
            <a:ext cx="6170502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БАКТЕРИЙ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t="-1094"/>
          <a:stretch>
            <a:fillRect/>
          </a:stretch>
        </p:blipFill>
        <p:spPr bwMode="auto">
          <a:xfrm>
            <a:off x="5286380" y="1916113"/>
            <a:ext cx="3533770" cy="319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://microbiology.ucoz.com/_ph/1/1/357852322.jpg">
            <a:hlinkClick r:id="rId3" tooltip="Просмотры: 799 | Размеры: 505x500, 189.7Kb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300412"/>
            <a:ext cx="3286148" cy="262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913313" y="1316038"/>
            <a:ext cx="4230687" cy="8985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БАКТЕРИЙ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2" name="Picture 2" descr="http://microbiology.ucoz.com/_ph/1/1/377660209.jpg">
            <a:hlinkClick r:id="rId2" tooltip="Просмотры: 9525 | Размеры: 300x330, 102.7Kb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71678"/>
            <a:ext cx="2166946" cy="1733557"/>
          </a:xfrm>
          <a:prstGeom prst="rect">
            <a:avLst/>
          </a:prstGeom>
          <a:noFill/>
        </p:spPr>
      </p:pic>
      <p:pic>
        <p:nvPicPr>
          <p:cNvPr id="56324" name="Picture 4" descr="http://microbiology.ucoz.com/_ph/1/1/427855668.jpg">
            <a:hlinkClick r:id="rId4" tooltip="Просмотры: 569 | Размеры: 362x285, 180.0Kb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786321"/>
            <a:ext cx="2166946" cy="1733557"/>
          </a:xfrm>
          <a:prstGeom prst="rect">
            <a:avLst/>
          </a:prstGeom>
          <a:noFill/>
        </p:spPr>
      </p:pic>
      <p:pic>
        <p:nvPicPr>
          <p:cNvPr id="56326" name="Picture 6" descr="http://microbiology.ucoz.com/_ph/1/1/656583113.jpg">
            <a:hlinkClick r:id="rId6" tooltip="Просмотры: 660 | Размеры: 448x527, 29.0Kb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929197"/>
            <a:ext cx="1857388" cy="1485911"/>
          </a:xfrm>
          <a:prstGeom prst="rect">
            <a:avLst/>
          </a:prstGeom>
          <a:noFill/>
        </p:spPr>
      </p:pic>
      <p:pic>
        <p:nvPicPr>
          <p:cNvPr id="56328" name="Picture 8" descr="http://microbiology.ucoz.com/_ph/1/1/859598760.jpg">
            <a:hlinkClick r:id="rId8" tooltip="Просмотры: 383 | Размеры: 400x405, 45.6Kb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1785926"/>
            <a:ext cx="2643206" cy="211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0" y="188913"/>
            <a:ext cx="5364163" cy="45259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Ходил ёжик по полянке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(Ходьба на месте)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Он искал грибы </a:t>
            </a:r>
            <a:r>
              <a:rPr lang="ru-RU" sz="2400" b="1" dirty="0" err="1" smtClean="0"/>
              <a:t>опятки</a:t>
            </a:r>
            <a:r>
              <a:rPr lang="ru-RU" sz="2400" b="1" dirty="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(Повороты головы вправо и влево)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Глазки щурил и моргал,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(Поморгать 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Но грибов не увидал.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(Развести руки в стороны)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Вверх смотрел он,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(Поднять голову, посмотреть вверх)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Вниз глядел,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(Опустить голову, посмотреть вниз)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Смотрел влево,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(Голова неподвижна, посмотреть влево) 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787901" y="188913"/>
            <a:ext cx="4141818" cy="431165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Смотрел вправо,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(Голова неподвижна, посмотреть вправо)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Вдруг увидел гриб на славу!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(Плотно закрыть и широко открыть глаза)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Оглянулся он ещё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(Руки спрятать за спину)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Через левое плечо,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(Повернуть голову влево, посмотреть назад)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Через правое ещё.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(Повернуть голову вправо, посмотреть назад)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Ёж затопал по тропинке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(Ходьба на месте, высоко поднимая ноги)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И грибок унёс на спинке.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 r="4703"/>
          <a:stretch>
            <a:fillRect/>
          </a:stretch>
        </p:blipFill>
        <p:spPr bwMode="auto">
          <a:xfrm>
            <a:off x="179388" y="765175"/>
            <a:ext cx="331311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- подготовить ответы на вопросы стр.190-1,2,3</a:t>
            </a:r>
          </a:p>
          <a:p>
            <a:r>
              <a:rPr lang="ru-RU" dirty="0" smtClean="0"/>
              <a:t>*** какой вклад в развитие микробиологии внесли Л.Пастер и Д. Ушинский</a:t>
            </a:r>
          </a:p>
          <a:p>
            <a:r>
              <a:rPr lang="ru-RU" dirty="0" smtClean="0"/>
              <a:t>*** предложите области применения светящихся бактерии</a:t>
            </a:r>
          </a:p>
          <a:p>
            <a:r>
              <a:rPr lang="ru-RU" dirty="0" smtClean="0"/>
              <a:t>*** как используют бактерии дикие сорные куры?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801500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ДОМАШНЕЕ ЗАДАНИЕ</a:t>
            </a:r>
            <a:endParaRPr lang="ru-RU" sz="2400" dirty="0">
              <a:solidFill>
                <a:srgbClr val="04617B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Знак-вопроса-267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824" y="4500570"/>
            <a:ext cx="1648176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305800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ДО НОВЫХ ВСТРЕЧ, ДРУЗЬЯ!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  <p:pic>
        <p:nvPicPr>
          <p:cNvPr id="6" name="Содержимое 7" descr="4da176c8fdfbd0590c54a2e87cc149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214818"/>
            <a:ext cx="2500298" cy="1975778"/>
          </a:xfrm>
          <a:prstGeom prst="rect">
            <a:avLst/>
          </a:prstGeom>
        </p:spPr>
      </p:pic>
      <p:pic>
        <p:nvPicPr>
          <p:cNvPr id="7" name="Рисунок 6" descr="135512160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1845534" cy="14287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203</Words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ВИДЫ БАКТЕРИЙ</vt:lpstr>
      <vt:lpstr>ВИДЫ БАКТЕРИЙ </vt:lpstr>
      <vt:lpstr>Слайд 5</vt:lpstr>
      <vt:lpstr>Слайд 6</vt:lpstr>
      <vt:lpstr>СПАСИБО ЗА ВНИМАНИЕ!!! ДО НОВЫХ ВСТРЕЧ, ДРУЗЬЯ!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11</cp:revision>
  <dcterms:modified xsi:type="dcterms:W3CDTF">2016-03-17T20:13:13Z</dcterms:modified>
</cp:coreProperties>
</file>