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02B0-2A3D-4132-B2B6-67666BD21F0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1344-48E1-4C2D-BFD9-7100E6BCD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02B0-2A3D-4132-B2B6-67666BD21F0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1344-48E1-4C2D-BFD9-7100E6BCD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02B0-2A3D-4132-B2B6-67666BD21F0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1344-48E1-4C2D-BFD9-7100E6BCD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02B0-2A3D-4132-B2B6-67666BD21F0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1344-48E1-4C2D-BFD9-7100E6BCD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02B0-2A3D-4132-B2B6-67666BD21F0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1344-48E1-4C2D-BFD9-7100E6BCD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02B0-2A3D-4132-B2B6-67666BD21F0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1344-48E1-4C2D-BFD9-7100E6BCD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02B0-2A3D-4132-B2B6-67666BD21F0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1344-48E1-4C2D-BFD9-7100E6BCD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02B0-2A3D-4132-B2B6-67666BD21F0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1344-48E1-4C2D-BFD9-7100E6BCD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02B0-2A3D-4132-B2B6-67666BD21F0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1344-48E1-4C2D-BFD9-7100E6BCD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02B0-2A3D-4132-B2B6-67666BD21F0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1344-48E1-4C2D-BFD9-7100E6BCD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02B0-2A3D-4132-B2B6-67666BD21F0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1344-48E1-4C2D-BFD9-7100E6BCD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D02B0-2A3D-4132-B2B6-67666BD21F00}" type="datetimeFigureOut">
              <a:rPr lang="ru-RU" smtClean="0"/>
              <a:pPr/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C1344-48E1-4C2D-BFD9-7100E6BCD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7" y="642918"/>
            <a:ext cx="764386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«Экологическое ассорти»</a:t>
            </a:r>
            <a:endParaRPr lang="ru-RU" sz="5400" b="1" cap="none" spc="0" dirty="0">
              <a:ln w="1905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Рисунок 2" descr="0_5e359_b6a8ea38_X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143116"/>
            <a:ext cx="5929354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8358214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«Как можно познать себя? Только путем действия, но никогда -  путем созерцания.»  (И. В. Гете)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5ako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571744"/>
            <a:ext cx="5715016" cy="4286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ako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0"/>
            <a:ext cx="778671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lix_x_sepulcralis__Chrysocoma_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8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828677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«Я сорвала цветок – и он увял. Я поймала мотылька – и он умер у меня на ладони. И тогда я поняла, что прикоснуться к природе можно только сердцем».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(Е.Л.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Прасолова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_5e359_b6a8ea38_X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797" y="3286124"/>
            <a:ext cx="3219467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67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3</cp:revision>
  <dcterms:created xsi:type="dcterms:W3CDTF">2015-07-05T05:54:28Z</dcterms:created>
  <dcterms:modified xsi:type="dcterms:W3CDTF">2016-03-18T12:21:27Z</dcterms:modified>
</cp:coreProperties>
</file>