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6" r:id="rId11"/>
    <p:sldId id="267" r:id="rId12"/>
    <p:sldId id="273" r:id="rId13"/>
    <p:sldId id="274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>
      <p:cViewPr>
        <p:scale>
          <a:sx n="70" d="100"/>
          <a:sy n="70" d="100"/>
        </p:scale>
        <p:origin x="-145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Ласточка 2\Desktop\РМО Таня\700036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64291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МАДОУ  Горьковский детский сад «Ласточка»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28662" y="2036844"/>
            <a:ext cx="7429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«Формирование интереса к систематическим занятиям детей через личный пример родителей»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398496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Решетникова Татьяна Владимировна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инструктор по ФК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сточка 2\Desktop\fon_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57818" y="142852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Экскурсия с родителями на лыжную базу </a:t>
            </a:r>
          </a:p>
        </p:txBody>
      </p:sp>
      <p:pic>
        <p:nvPicPr>
          <p:cNvPr id="3075" name="Picture 3" descr="C:\Users\Ласточка 2\Desktop\РМО Таня\фото\IMG_01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2571744"/>
            <a:ext cx="2658124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Ласточка 2\Desktop\РМО Таня\фото\IMG_01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0" y="4143380"/>
            <a:ext cx="4444999" cy="2500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Ласточка 2\Desktop\РМО Таня\фото\IMG_019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1357298"/>
            <a:ext cx="3921152" cy="2285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3" name="Picture 1" descr="C:\Users\Ласточка 2\Desktop\РМО Таня\фото\IMG_017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285728"/>
            <a:ext cx="4606292" cy="2770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сточка 2\Desktop\fon_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" name="Picture 1" descr="C:\Users\Ласточка 2\Desktop\РМО Таня\фото\IMG_02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57166"/>
            <a:ext cx="4429124" cy="249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Ласточка 2\Desktop\РМО Таня\фото\IMG_02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14290"/>
            <a:ext cx="4009417" cy="265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Ласточка 2\Desktop\РМО Таня\фото\IMG_02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86182" y="3286124"/>
            <a:ext cx="5154982" cy="299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Ласточка 2\Desktop\РМО Таня\фото\IMG_02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44" y="3857628"/>
            <a:ext cx="495303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сточка 2\Desktop\fon_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3570" y="1071546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Экскурсия с родителями хоккейный корт</a:t>
            </a:r>
            <a:endParaRPr lang="ru-RU" sz="2400" dirty="0"/>
          </a:p>
        </p:txBody>
      </p:sp>
      <p:pic>
        <p:nvPicPr>
          <p:cNvPr id="1027" name="Picture 3" descr="C:\Users\Ласточка 2\Desktop\РМО Таня\фото\IMG_00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57166"/>
            <a:ext cx="4486027" cy="2798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Ласточка 2\Desktop\РМО Таня\фото\IMG_00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928934"/>
            <a:ext cx="4357718" cy="258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Ласточка 2\Desktop\РМО Таня\фото\IMG_002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4214818"/>
            <a:ext cx="4357718" cy="2451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сточка 2\Desktop\fon_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Ласточка 2\Desktop\РМО Таня\фото\IMG_00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14290"/>
            <a:ext cx="4953003" cy="2786064"/>
          </a:xfrm>
          <a:prstGeom prst="rect">
            <a:avLst/>
          </a:prstGeom>
          <a:noFill/>
        </p:spPr>
      </p:pic>
      <p:pic>
        <p:nvPicPr>
          <p:cNvPr id="2052" name="Picture 4" descr="C:\Users\Ласточка 2\Desktop\РМО Таня\фото\IMG_00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50948" y="1714488"/>
            <a:ext cx="4893052" cy="333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Ласточка 2\Desktop\РМО Таня\фото\IMG_004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045147"/>
            <a:ext cx="5000628" cy="2812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сточка 2\Desktop\fon_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857232"/>
            <a:ext cx="80010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 результате проведенной нами работы, </a:t>
            </a:r>
          </a:p>
          <a:p>
            <a:pPr algn="ctr"/>
            <a:r>
              <a:rPr lang="ru-RU" sz="2800" i="1" u="sng" dirty="0" smtClean="0">
                <a:solidFill>
                  <a:srgbClr val="C00000"/>
                </a:solidFill>
              </a:rPr>
              <a:t>мы сделали следующий  вывод: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что зачастую родители решают за ребенка, каким спортом ему лучше заниматься. При этом не задумываются, что невольно лишают маленького человека возможности раскрыть в полной мере дарованные ему природой таланты.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 Поэтому позвольте ему принимать решение самому.  Ведь ребенок занимается спортом не ради вас или престижа, а прежде всего ради удовольствия!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Ласточка 2\Desktop\РМО Таня\700036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714488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 descr="C:\Users\Ласточка 2\Desktop\imag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57224" y="-1569752"/>
            <a:ext cx="68580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14343" name="Picture 7" descr="C:\Users\Ласточка 2\Desktop\РМО Таня\depositphotos_20266507-Winter-fun-kid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500570"/>
            <a:ext cx="4569276" cy="211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00298" y="855698"/>
            <a:ext cx="664370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Мы с папой рано просыпаемся,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Не ленимся и в выходной,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Зарядкой бодро занимаемся,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Водой холодной умываемся,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И на пробежку собираемся,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Пусть снег на улице, пусть зной.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Всегда мы с папой в настроении,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Всегда здоровы, веселы.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Ведь спорт дает нам вдохновение,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Снимает стресс и напряжение,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От всех вокруг нам – уважение,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И наша жизнь всегда движение,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А наши дни всегда светлы!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Ласточка 2\Desktop\fon_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857224" y="831260"/>
            <a:ext cx="764386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BrowalliaUPC" pitchFamily="34" charset="-34"/>
              </a:rPr>
              <a:t>-Познакомить детей с олимпийским видом спорта;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BrowalliaUPC" pitchFamily="34" charset="-34"/>
              </a:rPr>
              <a:t> -Формировать представление детей о некоторых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BrowalliaUPC" pitchFamily="34" charset="-34"/>
              </a:rPr>
              <a:t> зимних видах спорта;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BrowalliaUPC" pitchFamily="34" charset="-34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BrowalliaUPC" pitchFamily="34" charset="-34"/>
              </a:rPr>
              <a:t>-Воспитывать интерес к занятиям физической культурой и спортом на</a:t>
            </a: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BrowalliaUPC" pitchFamily="34" charset="-34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BrowalliaUPC" pitchFamily="34" charset="-34"/>
              </a:rPr>
              <a:t>примере личного опыта родителей;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BrowalliaUPC" pitchFamily="34" charset="-34"/>
              </a:rPr>
              <a:t>-Приобщать к традициям большого спорта;</a:t>
            </a:r>
          </a:p>
        </p:txBody>
      </p:sp>
      <p:pic>
        <p:nvPicPr>
          <p:cNvPr id="15366" name="Picture 6" descr="C:\Users\Ласточка 2\Desktop\РМО Таня\images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4000504"/>
            <a:ext cx="2733679" cy="267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асточка 2\Desktop\fon_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C:\Users\Ласточка 2\Desktop\РМО Таня\фото\IMG_02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3786190"/>
            <a:ext cx="4786314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57224" y="0"/>
            <a:ext cx="7715304" cy="393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rbe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- способствовать созданию активной позиции родителей в совместной двигательной деятельности с детьми;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rbe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- сформировать у детей стремление к сохранению своего здоровья через наличие устойчивого интереса к систематическим занятиям физическими упражнениями;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rbe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-обеспечить физическое и эмоциональное развитие ребенка в ДОУ и семье;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rbe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-повысить педагогическую культуру родителей.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rbe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асточка 2\Desktop\fon_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4348" y="3300518"/>
            <a:ext cx="75009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известно - личный пример родителей для ребенка убедительнее всяких аргументов, и лучший способ привить крохе любовь к физкультуре –                         заняться ею вместе с ним!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785794"/>
            <a:ext cx="73581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 самого момента рождения родители стремятся развивать своего ребенка. Причем все чаще и чаще мамы и папы отдают предпочтение развитию духовному и интеллектуальному, отодвигая физические занятия на второй план.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Но понятно, что каждый родитель хочет, чтобы его ребенок рос здоровым и сильным.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Итак, решено: надо заниматься спортом!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Но каким именно?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C:\Users\Ласточка 2\Desktop\РМО Таня\images (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4895848"/>
            <a:ext cx="3188498" cy="196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сточка 2\Desktop\fon_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269846"/>
            <a:ext cx="800105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связи с тематическим проектом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«Зимние забавы»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детском саду                 нами была проведена беседа. В ходе которой мы   выяснили, что родители наших ребят активно занимаются спортом.  И с удовольствием готовы познакомить детей со своими увлечениями, а может быть и послужить примером в выборе спортивной секции.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связи с этим, нами были запланированы следующие мероприятия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i="1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Беседы</a:t>
            </a:r>
            <a:r>
              <a:rPr lang="ru-RU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«Нет прекраснее поры, чем зима для детворы!», </a:t>
            </a:r>
            <a:r>
              <a:rPr lang="ru-RU" i="1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показ слайдов-презентаций</a:t>
            </a:r>
            <a:r>
              <a:rPr lang="ru-RU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+mj-lt"/>
              </a:rPr>
              <a:t>«Зимние виды спорта»</a:t>
            </a:r>
            <a:r>
              <a:rPr lang="ru-RU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; </a:t>
            </a:r>
            <a:r>
              <a:rPr lang="ru-RU" i="1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показ мультфильмов</a:t>
            </a:r>
            <a:r>
              <a:rPr lang="ru-RU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«Шайбу, шайбу!», </a:t>
            </a:r>
            <a:r>
              <a:rPr lang="ru-RU" sz="1600" dirty="0" smtClean="0">
                <a:solidFill>
                  <a:srgbClr val="C00000"/>
                </a:solidFill>
                <a:latin typeface="+mj-lt"/>
              </a:rPr>
              <a:t>«Снежные дорожки»;</a:t>
            </a:r>
            <a:r>
              <a:rPr lang="ru-RU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i="1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фрагментов соревнований</a:t>
            </a:r>
            <a:r>
              <a:rPr lang="ru-RU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по биатлону, хоккею, фигурному катанию, сноуборду;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i="1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Работа с воспитателем</a:t>
            </a:r>
            <a:r>
              <a:rPr lang="ru-RU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C00000"/>
                </a:solidFill>
                <a:latin typeface="+mj-lt"/>
              </a:rPr>
              <a:t>Беседа «Зимние виды спорта», Физкультминутка «Мы на лыжах в лес идем» , Подвижные игры: «Кто дальше бросит снежок», «Хоккей», «Санный поезд», «Два Мороза», «Попади в цель», Дидактические игры: «Собери картинку», «Что нужно спортсмену?», «Найди отличия», Загадывание загадок о зимних видах спорта;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Оформление стенгазеты</a:t>
            </a:r>
            <a:r>
              <a:rPr kumimoji="0" lang="ru-RU" b="0" i="1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«Наша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лимпийская команда»;</a:t>
            </a:r>
            <a:endParaRPr lang="ru-RU" sz="1600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i="1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Экскурсии с родителями: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         - хоккейный корт;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       - лыжная база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сточка 2\Desktop\fon_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285728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  <a:t>Беседы, показ слайдов-презентаций, показ мультфильмов, фрагментов соревнований</a:t>
            </a:r>
          </a:p>
        </p:txBody>
      </p:sp>
      <p:pic>
        <p:nvPicPr>
          <p:cNvPr id="2051" name="Picture 3" descr="C:\Users\Ласточка 2\Desktop\РМО Таня\Новая папка\IMG_01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71876"/>
            <a:ext cx="4857784" cy="2732504"/>
          </a:xfrm>
          <a:prstGeom prst="rect">
            <a:avLst/>
          </a:prstGeom>
          <a:noFill/>
        </p:spPr>
      </p:pic>
      <p:pic>
        <p:nvPicPr>
          <p:cNvPr id="2050" name="Picture 2" descr="C:\Users\Ласточка 2\Desktop\РМО Таня\Новая папка\IMG_017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1000108"/>
            <a:ext cx="5643570" cy="317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Ласточка 2\Desktop\РМО Таня\ш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135729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ped-kopilka.ru/upload/blogs/8731_e6661578be4bd5732714218ad4efd906.jp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29322" y="4357694"/>
            <a:ext cx="266701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сточка 2\Desktop\fon_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cs typeface="Times New Roman" pitchFamily="18" charset="0"/>
              </a:rPr>
              <a:t>Работа с воспитателем</a:t>
            </a:r>
            <a:endParaRPr lang="ru-RU" sz="240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Users\Ласточка 2\Desktop\РМО Таня\Новая папка\IMG_01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786190"/>
            <a:ext cx="4429124" cy="2491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Ласточка 2\Desktop\РМО Таня\Новая папка\IMG_01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786058"/>
            <a:ext cx="3429024" cy="367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DCIM\108___02\IMG_00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96291">
            <a:off x="3965502" y="416965"/>
            <a:ext cx="4826002" cy="2714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сточка 2\Desktop\fon_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Оформление стенгазеты «Наша Олимпийская команда»</a:t>
            </a:r>
          </a:p>
        </p:txBody>
      </p:sp>
      <p:pic>
        <p:nvPicPr>
          <p:cNvPr id="1026" name="Picture 2" descr="C:\Users\Ласточка 2\Desktop\РМО Таня\газета\IMG_01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3500438"/>
            <a:ext cx="4500594" cy="3186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Ласточка 2\Desktop\РМО Таня\газета\IMG_01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41137">
            <a:off x="252994" y="923883"/>
            <a:ext cx="4143404" cy="2330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Ласточка 2\Desktop\РМО Таня\газета\IMG_013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379935">
            <a:off x="4628935" y="913972"/>
            <a:ext cx="4289944" cy="2413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549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Ласточка 2</dc:creator>
  <cp:lastModifiedBy>Ласточка</cp:lastModifiedBy>
  <cp:revision>8</cp:revision>
  <dcterms:created xsi:type="dcterms:W3CDTF">2016-01-28T04:31:18Z</dcterms:created>
  <dcterms:modified xsi:type="dcterms:W3CDTF">2016-03-09T05:45:31Z</dcterms:modified>
</cp:coreProperties>
</file>