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319" r:id="rId9"/>
    <p:sldId id="298" r:id="rId10"/>
    <p:sldId id="299" r:id="rId11"/>
    <p:sldId id="303" r:id="rId12"/>
    <p:sldId id="305" r:id="rId13"/>
    <p:sldId id="306" r:id="rId14"/>
    <p:sldId id="307" r:id="rId15"/>
    <p:sldId id="308" r:id="rId16"/>
    <p:sldId id="309" r:id="rId17"/>
    <p:sldId id="321" r:id="rId18"/>
    <p:sldId id="279" r:id="rId19"/>
    <p:sldId id="280" r:id="rId20"/>
    <p:sldId id="310" r:id="rId21"/>
    <p:sldId id="284" r:id="rId22"/>
    <p:sldId id="311" r:id="rId23"/>
    <p:sldId id="312" r:id="rId24"/>
    <p:sldId id="316" r:id="rId25"/>
    <p:sldId id="322" r:id="rId26"/>
    <p:sldId id="323" r:id="rId27"/>
    <p:sldId id="324" r:id="rId28"/>
    <p:sldId id="32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знаешь ли ты традиции Нового года и Рождества</c:v>
                </c:pt>
                <c:pt idx="1">
                  <c:v>Готовишь ли ты поздравления своим близким</c:v>
                </c:pt>
                <c:pt idx="2">
                  <c:v>Соблюдает ли ваша семья пост готовясь к Рождеству</c:v>
                </c:pt>
                <c:pt idx="3">
                  <c:v>Принимаешь ли ты участие в колядках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знаешь ли ты традиции Нового года и Рождества</c:v>
                </c:pt>
                <c:pt idx="1">
                  <c:v>Готовишь ли ты поздравления своим близким</c:v>
                </c:pt>
                <c:pt idx="2">
                  <c:v>Соблюдает ли ваша семья пост готовясь к Рождеству</c:v>
                </c:pt>
                <c:pt idx="3">
                  <c:v>Принимаешь ли ты участие в колядках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учащиеся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знаешь ли ты традиции Нового года и Рождества</c:v>
                </c:pt>
                <c:pt idx="1">
                  <c:v>Готовишь ли ты поздравления своим близким</c:v>
                </c:pt>
                <c:pt idx="2">
                  <c:v>Соблюдает ли ваша семья пост готовясь к Рождеству</c:v>
                </c:pt>
                <c:pt idx="3">
                  <c:v>Принимаешь ли ты участие в колядках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10</c:v>
                </c:pt>
                <c:pt idx="3">
                  <c:v>30</c:v>
                </c:pt>
              </c:numCache>
            </c:numRef>
          </c:val>
        </c:ser>
        <c:shape val="cone"/>
        <c:axId val="78242944"/>
        <c:axId val="78244480"/>
        <c:axId val="0"/>
      </c:bar3DChart>
      <c:catAx>
        <c:axId val="782429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endParaRPr lang="ru-RU"/>
          </a:p>
        </c:txPr>
        <c:crossAx val="78244480"/>
        <c:crosses val="autoZero"/>
        <c:auto val="1"/>
        <c:lblAlgn val="ctr"/>
        <c:lblOffset val="100"/>
      </c:catAx>
      <c:valAx>
        <c:axId val="78244480"/>
        <c:scaling>
          <c:orientation val="minMax"/>
        </c:scaling>
        <c:axPos val="l"/>
        <c:majorGridlines/>
        <c:numFmt formatCode="General" sourceLinked="1"/>
        <c:tickLblPos val="nextTo"/>
        <c:crossAx val="7824294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txPr>
        <a:bodyPr/>
        <a:lstStyle/>
        <a:p>
          <a:pPr>
            <a:defRPr sz="1400">
              <a:solidFill>
                <a:srgbClr val="FF000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8666-7C83-4F77-BD8B-E137328644B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6F5EB-1E22-43A4-8682-D096EF4CF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39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A2D5-6C49-4D74-B741-DD880971CBD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B0E0-A39B-4FF2-BB79-53286A919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анна\Desktop\i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Социокультурный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проект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«Счастливое рождество»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861048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Руководитель проекта: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Коженкова Надежда Владимировна, классный руководитель.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Участники</a:t>
            </a:r>
            <a:r>
              <a:rPr lang="ru-RU" sz="2400" dirty="0" smtClean="0">
                <a:solidFill>
                  <a:schemeClr val="bg1"/>
                </a:solidFill>
              </a:rPr>
              <a:t> проекта: учащиеся 5 б класс,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родители учеников.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Жанна\Desktop\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916832"/>
            <a:ext cx="2952328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412776"/>
            <a:ext cx="5616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           Результаты проекта.</a:t>
            </a:r>
            <a:endParaRPr lang="ru-RU" sz="1400" dirty="0" smtClean="0">
              <a:solidFill>
                <a:srgbClr val="00B05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   Исследовали православные, народные   традиции праздника Нового года и Рождества Христова, приобщение   к  духовным ценностям наших предков.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2. Сделали конкретные добрые дела:  подарки своими руками для младших школьников из малообеспеченных семей; построили снежную композицию на школьном дворе «С Новым годом, Якутия!»; выступили на школьном костюмированном Рождественском концерте; поздравили учителей школы с Новым годом и Рождеством.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3. Провели конкурс чтецов «Рождественская звезда».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4. Побывали на экскурсии в школьном краеведческом музее «Познавательное Рождество», написали отзыв в районную газету «Ленский вестник».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5. Сформировали умение работать в команде с родителями.  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1052736"/>
            <a:ext cx="2912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Лепим снежную фигуру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вместе с родителями!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7" y="1760622"/>
            <a:ext cx="5818593" cy="468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836712"/>
            <a:ext cx="6912768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2" y="-1143002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Выступление на школьном Рождественском концерте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Выступление на школьном Рождественском концерте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844824"/>
            <a:ext cx="6480720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052736"/>
            <a:ext cx="6624736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980728"/>
            <a:ext cx="437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Наши поделки для младших школьников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412776"/>
            <a:ext cx="6411026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1844825"/>
            <a:ext cx="42266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Экскурсия в школьный краеведческий музей «Познавательное Рождество»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 защита проекта.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рождество5б\DSC06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2" descr="E:\рождество5б\DSC063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ождество5б\DSC063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3001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2708920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Актуальность проекта:</a:t>
            </a:r>
            <a:r>
              <a:rPr lang="ru-RU" sz="20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Новы год, Рождество  Христово - это один из любимых наших праздников.  В эти дни люди верят в чудеса, а их сердца наполняются любовью и добром. 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22108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способствовать возрождению православные и духовные традиций русского народа.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Жанна\Desktop\Новая папка (2)\animashki-prazdniki-1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836712"/>
            <a:ext cx="19716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836712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Защита проекта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 descr="E:\рождество5б\DSC063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41277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рождество5б\DSC063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Каждый поведал историю своей ёлочной игрушки, традиции встречать Рождество своей семьи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 descr="E:\рождество5б\DSC063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494889">
            <a:off x="315550" y="2033961"/>
            <a:ext cx="3434604" cy="2554287"/>
          </a:xfrm>
          <a:prstGeom prst="rect">
            <a:avLst/>
          </a:prstGeom>
          <a:noFill/>
        </p:spPr>
      </p:pic>
      <p:pic>
        <p:nvPicPr>
          <p:cNvPr id="5" name="Picture 3" descr="E:\рождество5б\DSC063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92607">
            <a:off x="5396042" y="2099402"/>
            <a:ext cx="3525149" cy="2583168"/>
          </a:xfrm>
          <a:prstGeom prst="rect">
            <a:avLst/>
          </a:prstGeom>
          <a:noFill/>
        </p:spPr>
      </p:pic>
      <p:pic>
        <p:nvPicPr>
          <p:cNvPr id="6" name="Picture 4" descr="E:\рождество5б\DSC063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3933056"/>
            <a:ext cx="3424464" cy="2418608"/>
          </a:xfrm>
          <a:prstGeom prst="rect">
            <a:avLst/>
          </a:prstGeom>
          <a:noFill/>
        </p:spPr>
      </p:pic>
      <p:pic>
        <p:nvPicPr>
          <p:cNvPr id="7" name="Picture 5" descr="E:\рождество5б\DSC063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3933056"/>
            <a:ext cx="364330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1052736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517650"/>
            <a:ext cx="43291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980728"/>
            <a:ext cx="4692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Анкетирование  среди учащихся 5-6 классов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Всего опрошено 73 ученика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43608" y="1484784"/>
          <a:ext cx="72008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166813"/>
            <a:ext cx="36464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1373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517650"/>
            <a:ext cx="4402137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8249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517650"/>
            <a:ext cx="4402137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5301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517650"/>
            <a:ext cx="426085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462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1844824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b="1" u="sng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воспитывать интерес к духовному наследию  России; 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познакомиться  с историей празднования Нового года и Рождества  Христова;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- узнать  православные   традиции  праздника   "Рождество Христово";    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- сделать конкретные добрые дела 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формировать умение работать в команде.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3" y="-1143002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844824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 </a:t>
            </a:r>
            <a:r>
              <a:rPr lang="ru-RU" sz="2400" u="sng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четыре недели.</a:t>
            </a:r>
            <a:endParaRPr lang="ru-RU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1-я неделя – подготовительный этап (планирование этапов работы, выбор ответственных в группах);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2-3 недели – практический этап;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4-ая неделя –  итоговый этап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(защита проекта, результаты).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1124744"/>
            <a:ext cx="51845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На подготовительном этапе мы разделились на группы, ребята выбрали ответственного.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1 группа – «исследователи» изучают историю праздника Нового года и   православного  праздника Рождества Христова, готовят экскурсию в краеведческом музее школы (, проводят анкетирование  (Маринина Алина)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2 группа -« </a:t>
            </a:r>
            <a:r>
              <a:rPr lang="ru-RU" sz="16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колядовщики</a:t>
            </a: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  изучают  народные традиции  празднования Рождества Христова, разучивают «</a:t>
            </a:r>
            <a:r>
              <a:rPr lang="ru-RU" sz="16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калядки</a:t>
            </a: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 (</a:t>
            </a:r>
            <a:r>
              <a:rPr lang="ru-RU" sz="16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Будаева</a:t>
            </a: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Алена)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3 группа -  « артисты»  готовят выступление на школьный концерт «Рождественская ёлка», разучивают танцы к празднику (</a:t>
            </a:r>
            <a:r>
              <a:rPr lang="ru-RU" sz="16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Барбарин</a:t>
            </a: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Ф.)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4 группа «мастера и мастерицы» участвуют в общешкольной выставке «Подарок зимушки- зимы»(</a:t>
            </a:r>
            <a:r>
              <a:rPr lang="ru-RU" sz="14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Моисеенко</a:t>
            </a: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Катя)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5 группа - «Чародеи» - делают снежную фигуру во дворе школы (Бронников Константин).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6 группа-  «Чтецы» - разучивают Рождественские стихи на конкурс «Рождественская звезда» (</a:t>
            </a:r>
            <a:r>
              <a:rPr lang="ru-RU" sz="16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Дынер</a:t>
            </a: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О.)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628800"/>
            <a:ext cx="5094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Подготовительный этап.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Для реализации проекта необходимо: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составить план проведения проекта;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сформировать творческие группы; 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разработать задания для этих групп; 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привлечь и заинтересовать родителей класса. 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980728"/>
            <a:ext cx="65527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Практический этап:</a:t>
            </a:r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Сбор  материал об истории  Нового года и православного  праздника. 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Изучение  народных  традиций  празднования Рождества Христова в поселке Витим. Провести анкетирование 5 -6 классы.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Разучивание рождественских песен, колядок, игр.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Изготовление поделок к выставке «Подарок зимушки- зимы».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Подготовка концертной программы.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Создание снежной фигуры на школьном дворе.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Подготовить чтение стихов наизусть на конкурс «Рождественская звезда»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Экскурсия в школьный краеведческий музей.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u="sng" dirty="0" smtClean="0">
                <a:solidFill>
                  <a:srgbClr val="C00000"/>
                </a:solidFill>
                <a:cs typeface="Times New Roman" pitchFamily="18" charset="0"/>
              </a:rPr>
              <a:t>Познавательная викторина: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1. По указу какого царя датой празднования Нового года на Руси стало 1 января?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2. В какой стране в XVI веке появилась первая елочная игрушка?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3. В каком городе получил прописку российский Дед Мороз?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Жанна\Desktop\Новая папка (2)\detia-9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4869160"/>
            <a:ext cx="223224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980728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Познавательная викторина: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4. Мать святого младенца носила имя…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5. Спутником Матери Иисуса  Христа был праведный…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6.  Первым глашатаем, возвестившим о рождении Спасителя,  стал …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7.  Восточные мудрецы, узнавшие о рождении  Христа по небесному светилу, именовались …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8.  Подарки, которые получил Святой Младенец  как царь, …как Бог …как  человек …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9.  Город, в котором родился  Спаситель, назывался ….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10.  Первыми услышали радостную весть о рождении…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Жанна\Desktop\Новая папка (2)\detia-9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4869160"/>
            <a:ext cx="2232248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1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191683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Защита проекта.</a:t>
            </a:r>
            <a:endParaRPr lang="ru-RU" sz="1600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Защита проекта в школьном краеведческом музее 5.01.2016 г.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686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Социокультурный проект «Счастливое рождество»</dc:title>
  <dc:creator>vvv</dc:creator>
  <cp:lastModifiedBy>vvv</cp:lastModifiedBy>
  <cp:revision>26</cp:revision>
  <dcterms:created xsi:type="dcterms:W3CDTF">2016-02-01T11:33:20Z</dcterms:created>
  <dcterms:modified xsi:type="dcterms:W3CDTF">2016-03-02T11:04:34Z</dcterms:modified>
</cp:coreProperties>
</file>