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24879-188F-47CD-B94C-E28A8A981847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E1AD7-BCD2-477E-B58B-FC2D064E9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847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E1AD7-BCD2-477E-B58B-FC2D064E9CC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333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5404-9DCD-430C-9125-8395D65FC410}" type="datetimeFigureOut">
              <a:rPr lang="ru-RU" smtClean="0"/>
              <a:t>25.11.2015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31DC-E957-4147-B88B-DDC5E79A1F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940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5404-9DCD-430C-9125-8395D65FC410}" type="datetimeFigureOut">
              <a:rPr lang="ru-RU" smtClean="0"/>
              <a:t>25.11.2015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31DC-E957-4147-B88B-DDC5E79A1F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01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5404-9DCD-430C-9125-8395D65FC410}" type="datetimeFigureOut">
              <a:rPr lang="ru-RU" smtClean="0"/>
              <a:t>25.11.2015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31DC-E957-4147-B88B-DDC5E79A1F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3783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5404-9DCD-430C-9125-8395D65FC410}" type="datetimeFigureOut">
              <a:rPr lang="ru-RU" smtClean="0"/>
              <a:t>25.11.2015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31DC-E957-4147-B88B-DDC5E79A1F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005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5404-9DCD-430C-9125-8395D65FC410}" type="datetimeFigureOut">
              <a:rPr lang="ru-RU" smtClean="0"/>
              <a:t>25.11.2015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31DC-E957-4147-B88B-DDC5E79A1F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355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5404-9DCD-430C-9125-8395D65FC410}" type="datetimeFigureOut">
              <a:rPr lang="ru-RU" smtClean="0"/>
              <a:t>25.11.2015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31DC-E957-4147-B88B-DDC5E79A1F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92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5404-9DCD-430C-9125-8395D65FC410}" type="datetimeFigureOut">
              <a:rPr lang="ru-RU" smtClean="0"/>
              <a:t>25.11.2015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31DC-E957-4147-B88B-DDC5E79A1F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776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5404-9DCD-430C-9125-8395D65FC410}" type="datetimeFigureOut">
              <a:rPr lang="ru-RU" smtClean="0"/>
              <a:t>25.11.2015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31DC-E957-4147-B88B-DDC5E79A1F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11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5404-9DCD-430C-9125-8395D65FC410}" type="datetimeFigureOut">
              <a:rPr lang="ru-RU" smtClean="0"/>
              <a:t>25.11.2015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31DC-E957-4147-B88B-DDC5E79A1F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7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5404-9DCD-430C-9125-8395D65FC410}" type="datetimeFigureOut">
              <a:rPr lang="ru-RU" smtClean="0"/>
              <a:t>25.11.2015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31DC-E957-4147-B88B-DDC5E79A1F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153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85404-9DCD-430C-9125-8395D65FC410}" type="datetimeFigureOut">
              <a:rPr lang="ru-RU" smtClean="0"/>
              <a:t>25.11.2015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31DC-E957-4147-B88B-DDC5E79A1F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496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24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85404-9DCD-430C-9125-8395D65FC410}" type="datetimeFigureOut">
              <a:rPr lang="ru-RU" smtClean="0"/>
              <a:t>25.11.2015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E31DC-E957-4147-B88B-DDC5E79A1F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563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Непозиционные системы счисления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6093296"/>
            <a:ext cx="5032648" cy="600472"/>
          </a:xfrm>
        </p:spPr>
        <p:txBody>
          <a:bodyPr>
            <a:normAutofit/>
          </a:bodyPr>
          <a:lstStyle/>
          <a:p>
            <a:pPr algn="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Выполнил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Логинов Владислав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Ученик\Desktop\img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85469"/>
            <a:ext cx="6134100" cy="3619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242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Непозиционные системы счисления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Непозиционная система счисления</a:t>
            </a:r>
            <a:r>
              <a:rPr lang="ru-RU" dirty="0" smtClean="0"/>
              <a:t> — это такая система счисления, в которой </a:t>
            </a:r>
            <a:r>
              <a:rPr lang="ru-RU" i="1" dirty="0" smtClean="0"/>
              <a:t>положения цифры в записи числа не зависит величина</a:t>
            </a:r>
            <a:r>
              <a:rPr lang="ru-RU" dirty="0" smtClean="0"/>
              <a:t>, которую она обозначает. Система может накладывать определенные </a:t>
            </a:r>
            <a:r>
              <a:rPr lang="ru-RU" b="1" dirty="0" smtClean="0"/>
              <a:t>ограничения на порядок цифр</a:t>
            </a:r>
            <a:r>
              <a:rPr lang="ru-RU" dirty="0" smtClean="0"/>
              <a:t> (расположение по возрастанию или убыванию).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5495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Римская система счисления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Римская система счисления</a:t>
            </a:r>
            <a:r>
              <a:rPr lang="ru-RU" dirty="0" smtClean="0"/>
              <a:t> - непозиционная система счисления, в которой для записи чисел используются буквы латинского алфавита: </a:t>
            </a:r>
          </a:p>
          <a:p>
            <a:pPr marL="0" indent="0" algn="ctr">
              <a:buNone/>
            </a:pPr>
            <a:r>
              <a:rPr lang="ru-RU" sz="2900" b="1" dirty="0" smtClean="0"/>
              <a:t>1 - I, 5 - V, 10 - X, 50 - L, 100 - C, 500 - D и 1000 - M.</a:t>
            </a:r>
            <a:r>
              <a:rPr lang="ru-RU" sz="2900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4210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Греческая система счисления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Греческая система счисления, также известная как ионийская или новогреческая — непозиционная система счисления. Алфавитная запись чисел, в которой в качестве символов для счёта, употребляют буквы классического греческого алфавита, а также некоторые буквы доклассической эпохи, такие как ϛ (стигма), ϟ (</a:t>
            </a:r>
            <a:r>
              <a:rPr lang="ru-RU" sz="2400" dirty="0" err="1" smtClean="0"/>
              <a:t>коппа</a:t>
            </a:r>
            <a:r>
              <a:rPr lang="ru-RU" sz="2400" dirty="0" smtClean="0"/>
              <a:t>) и ϡ (</a:t>
            </a:r>
            <a:r>
              <a:rPr lang="ru-RU" sz="2400" dirty="0" err="1" smtClean="0"/>
              <a:t>сампи</a:t>
            </a:r>
            <a:r>
              <a:rPr lang="ru-RU" sz="2400" dirty="0" smtClean="0"/>
              <a:t>).</a:t>
            </a:r>
            <a:endParaRPr lang="ru-RU" sz="2400" dirty="0"/>
          </a:p>
        </p:txBody>
      </p:sp>
      <p:pic>
        <p:nvPicPr>
          <p:cNvPr id="2050" name="Picture 2" descr="C:\Users\Ученик\Desktop\GreekAlphab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142" y="3931064"/>
            <a:ext cx="4286250" cy="22574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835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Цифры майя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Цифры майя — запись чисел, основанная на двадцатеричной позиционной системе счисления, использовавшаяся цивилизацией Майя в доколумбовой </a:t>
            </a:r>
            <a:r>
              <a:rPr lang="ru-RU" sz="2800" dirty="0" err="1" smtClean="0"/>
              <a:t>Месоамерике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3074" name="Picture 2" descr="C:\Users\Ученик\Desktop\220px-Maya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573016"/>
            <a:ext cx="2095500" cy="24193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120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Вавилонские цифры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Вавилонские цифры — цифры, использовавшиеся вавилонянами в своей шестидесятеричной системе счисления. Вавилонские цифры записывались клинописью — на глиняных табличках, пока глина ещё мягкая, деревянной палочкой для письма или заострённым тростником выдавливали знаки.</a:t>
            </a:r>
            <a:endParaRPr lang="ru-RU" sz="2400" dirty="0"/>
          </a:p>
        </p:txBody>
      </p:sp>
      <p:pic>
        <p:nvPicPr>
          <p:cNvPr id="4098" name="Picture 2" descr="C:\Users\Ученик\Desktop\450px-Babylonian_numeral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740283"/>
            <a:ext cx="4286250" cy="25431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2140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169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218</Words>
  <Application>Microsoft Office PowerPoint</Application>
  <PresentationFormat>Экран (4:3)</PresentationFormat>
  <Paragraphs>14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Непозиционные системы счисления</vt:lpstr>
      <vt:lpstr>Непозиционные системы счисления</vt:lpstr>
      <vt:lpstr>Римская система счисления</vt:lpstr>
      <vt:lpstr>Греческая система счисления</vt:lpstr>
      <vt:lpstr>Цифры майя</vt:lpstr>
      <vt:lpstr>Вавилонские цифры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Непозиционные системы счисления</dc:title>
  <dc:creator>Ученик</dc:creator>
  <cp:lastModifiedBy>Ученик</cp:lastModifiedBy>
  <cp:revision>4</cp:revision>
  <dcterms:created xsi:type="dcterms:W3CDTF">2015-11-25T08:21:24Z</dcterms:created>
  <dcterms:modified xsi:type="dcterms:W3CDTF">2015-11-25T08:54:02Z</dcterms:modified>
</cp:coreProperties>
</file>