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5751581" cy="295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516</TotalTime>
  <Words>815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Здоровый образ жизни.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Слайд 4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Вводные процедуры. </vt:lpstr>
      <vt:lpstr>Физическая активность.</vt:lpstr>
      <vt:lpstr>Слайд 11</vt:lpstr>
      <vt:lpstr>Слайд 12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Слайд 18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Алина Геннадьевна</cp:lastModifiedBy>
  <cp:revision>53</cp:revision>
  <dcterms:created xsi:type="dcterms:W3CDTF">2011-01-22T20:14:33Z</dcterms:created>
  <dcterms:modified xsi:type="dcterms:W3CDTF">2016-03-11T16:56:24Z</dcterms:modified>
</cp:coreProperties>
</file>