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271" r:id="rId3"/>
    <p:sldId id="272" r:id="rId4"/>
    <p:sldId id="274" r:id="rId5"/>
    <p:sldId id="256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71C45-5B52-4E8B-8D3B-18D5EF8D722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F6DBA-EEE1-4DA9-A9DD-16AEC2419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25900" cy="132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Объект исследования: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557213" y="2028825"/>
            <a:ext cx="3825875" cy="8651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2000" smtClean="0"/>
              <a:t>Учащиеся ГБОУ СОШ «ЦО» пос.Варламово</a:t>
            </a:r>
          </a:p>
        </p:txBody>
      </p:sp>
      <p:sp>
        <p:nvSpPr>
          <p:cNvPr id="9221" name="Заголовок 1"/>
          <p:cNvSpPr txBox="1">
            <a:spLocks/>
          </p:cNvSpPr>
          <p:nvPr/>
        </p:nvSpPr>
        <p:spPr bwMode="auto">
          <a:xfrm>
            <a:off x="4483100" y="3141663"/>
            <a:ext cx="4552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4400"/>
              <a:t>Предмет исследования:</a:t>
            </a:r>
          </a:p>
        </p:txBody>
      </p:sp>
      <p:sp>
        <p:nvSpPr>
          <p:cNvPr id="9222" name="Объект 2"/>
          <p:cNvSpPr txBox="1">
            <a:spLocks/>
          </p:cNvSpPr>
          <p:nvPr/>
        </p:nvSpPr>
        <p:spPr bwMode="auto">
          <a:xfrm>
            <a:off x="5076825" y="5124450"/>
            <a:ext cx="35226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000"/>
              <a:t>Влияние здорового образа жизни на здоровье школьника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050" y="3113088"/>
            <a:ext cx="3829050" cy="297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1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-468313" y="333375"/>
            <a:ext cx="5400676" cy="1143000"/>
          </a:xfrm>
        </p:spPr>
        <p:txBody>
          <a:bodyPr/>
          <a:lstStyle/>
          <a:p>
            <a:r>
              <a:rPr lang="ru-RU" smtClean="0"/>
              <a:t>Гипотеза: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5843588" cy="1800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2000" smtClean="0"/>
              <a:t>Я предлагаю выявить влияние образа жизни на здоровье учащихся ГБОУ СОШ «ЦО» пос.Варламово, для чего планирую провести анкетирование в 5-11 классах и изучить результаты медицинского осмотра за 2013 год.</a:t>
            </a:r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7076" y="387805"/>
            <a:ext cx="2163390" cy="315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Заголовок 1"/>
          <p:cNvSpPr txBox="1">
            <a:spLocks/>
          </p:cNvSpPr>
          <p:nvPr/>
        </p:nvSpPr>
        <p:spPr bwMode="auto">
          <a:xfrm>
            <a:off x="2805113" y="3284538"/>
            <a:ext cx="5400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4400" b="1"/>
              <a:t>Методы:</a:t>
            </a:r>
            <a:endParaRPr lang="ru-RU" sz="440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635375" y="3937000"/>
            <a:ext cx="56165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 smtClean="0"/>
              <a:t>Теоретические </a:t>
            </a:r>
            <a:r>
              <a:rPr lang="ru-RU" sz="2000" dirty="0"/>
              <a:t>(изучение и анализ литературы, прогнозирование, проектирование и моделирование)</a:t>
            </a:r>
          </a:p>
          <a:p>
            <a:pPr>
              <a:defRPr/>
            </a:pPr>
            <a:r>
              <a:rPr lang="ru-RU" sz="2000" dirty="0"/>
              <a:t>Эмпирические (анкетирование, тестирование)</a:t>
            </a:r>
          </a:p>
          <a:p>
            <a:pPr>
              <a:defRPr/>
            </a:pPr>
            <a:r>
              <a:rPr lang="ru-RU" sz="2000" dirty="0"/>
              <a:t>Математические (методы проверки результатов) </a:t>
            </a:r>
          </a:p>
        </p:txBody>
      </p:sp>
      <p:pic>
        <p:nvPicPr>
          <p:cNvPr id="1024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75" y="3838324"/>
            <a:ext cx="32131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5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Понятие здорового образа жизни: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0" y="1133475"/>
            <a:ext cx="9428163" cy="3497263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                                              Согласно определению Всемирной организации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                                               здравоохранения (ВОЗ), </a:t>
            </a:r>
            <a:r>
              <a:rPr lang="ru-RU" sz="1800" i="1" dirty="0" smtClean="0"/>
              <a:t>здоровье – это «…состояние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                                               </a:t>
            </a:r>
            <a:r>
              <a:rPr lang="ru-RU" sz="1800" i="1" dirty="0" smtClean="0"/>
              <a:t>полного физического, духовного и социального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i="1" dirty="0" smtClean="0"/>
              <a:t>                                               благополучия, а не только отсутствие болезней или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                                               </a:t>
            </a:r>
            <a:r>
              <a:rPr lang="ru-RU" sz="1800" i="1" dirty="0" smtClean="0"/>
              <a:t>физических дефектов».</a:t>
            </a:r>
            <a:r>
              <a:rPr lang="ru-RU" sz="1800" dirty="0" smtClean="0"/>
              <a:t> В соответствии с этой концепцией забота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                                               о сохранении здоровья должна осуществляться на трёх уровнях: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                                               физическом, духовном и социальном.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i="1" u="sng" dirty="0" smtClean="0"/>
              <a:t>Физическое здоровье </a:t>
            </a:r>
            <a:r>
              <a:rPr lang="ru-RU" sz="1800" dirty="0" smtClean="0"/>
              <a:t>определяется состоянием и функционированием организма.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i="1" u="sng" dirty="0" smtClean="0"/>
              <a:t>Душевное здоровье </a:t>
            </a:r>
            <a:r>
              <a:rPr lang="ru-RU" sz="1800" i="1" dirty="0" smtClean="0"/>
              <a:t>определяется</a:t>
            </a:r>
            <a:r>
              <a:rPr lang="ru-RU" sz="1800" i="1" u="sng" dirty="0" smtClean="0"/>
              <a:t> </a:t>
            </a:r>
            <a:r>
              <a:rPr lang="ru-RU" sz="1800" dirty="0" smtClean="0"/>
              <a:t>тем, насколько человек доволен собой и насколько успешно справляется со своими ежедневными обязанностями.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i="1" u="sng" dirty="0" smtClean="0"/>
              <a:t>Социальное здоровье </a:t>
            </a:r>
            <a:r>
              <a:rPr lang="ru-RU" sz="1800" dirty="0" smtClean="0"/>
              <a:t>определяется тем, насколько человек ладит с другими людьми. </a:t>
            </a:r>
          </a:p>
        </p:txBody>
      </p:sp>
      <p:pic>
        <p:nvPicPr>
          <p:cNvPr id="43012" name="Picture 4" descr="http://bilux.ua/wp-content/uploads/2013/10/%D0%9B%D1%83%D1%87%D0%B8-%D0%B6%D0%B8%D0%B7%D0%BD%D0%B8-%D0%91%D0%B8%D0%BB%D1%8E%D0%BA%D1%8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31721">
            <a:off x="339496" y="978027"/>
            <a:ext cx="1918258" cy="23318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5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2109" y="21162"/>
            <a:ext cx="8229600" cy="1143000"/>
          </a:xfrm>
        </p:spPr>
        <p:txBody>
          <a:bodyPr/>
          <a:lstStyle/>
          <a:p>
            <a:r>
              <a:rPr lang="ru-RU" dirty="0" smtClean="0"/>
              <a:t>Здоровый образ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806" y="1259531"/>
            <a:ext cx="8362950" cy="22558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i="1" dirty="0"/>
              <a:t>Здоровый образ жизни</a:t>
            </a:r>
            <a:r>
              <a:rPr lang="ru-RU" sz="2000" dirty="0"/>
              <a:t>  – это способ жизнедеятельности, направленный на сохранение и укрепление здоровья людей, позволяющий человеку долгие годы </a:t>
            </a:r>
            <a:r>
              <a:rPr lang="ru-RU" sz="2000" dirty="0" smtClean="0"/>
              <a:t>трудиться </a:t>
            </a:r>
            <a:r>
              <a:rPr lang="ru-RU" sz="2000" dirty="0"/>
              <a:t>в полную меру своих способностей, избавляющий  его от болезней и недомоганий, дарящий бодрость, силу и энергию, без которых нет полнокровной радости бытия.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9367" y="3140968"/>
            <a:ext cx="6091827" cy="31957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752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Здоровый образ жизни в странах Древнего Мира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815" y="1772816"/>
            <a:ext cx="7570369" cy="445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9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119735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2. История Олимпийский игра и их значение в формировании здорового образа жизни</a:t>
            </a:r>
          </a:p>
        </p:txBody>
      </p:sp>
      <p:pic>
        <p:nvPicPr>
          <p:cNvPr id="21513" name="Picture 9" descr="http://illvit.no/files/bonnier-ill/imagecache/std_3_2/20080808-184559-6_29mb_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7560">
            <a:off x="5656329" y="4140921"/>
            <a:ext cx="3091513" cy="20595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http://sckabasket.com/img/item1298522684_olimpijskie_igry_drevnej_grecii_1.jpg"/>
          <p:cNvSpPr>
            <a:spLocks noChangeAspect="1" noChangeArrowheads="1"/>
          </p:cNvSpPr>
          <p:nvPr/>
        </p:nvSpPr>
        <p:spPr bwMode="auto">
          <a:xfrm>
            <a:off x="155575" y="-990600"/>
            <a:ext cx="3810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9" name="Picture 15" descr="http://i1.kwejk.pl/site_media/obrazki/2012/07/465fe7b7bac3c68dd7f238893cd2f58f.gif?1343474455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971363"/>
            <a:ext cx="3763829" cy="2047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9" descr="http://www.webdesign.org/img_articles/9476/fire_effect_final_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947" y="1170568"/>
            <a:ext cx="2084543" cy="2824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55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258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Объект исследования:</vt:lpstr>
      <vt:lpstr>Гипотеза:</vt:lpstr>
      <vt:lpstr>1. Понятие здорового образа жизни:</vt:lpstr>
      <vt:lpstr>Здоровый образ жизни</vt:lpstr>
      <vt:lpstr>2. Здоровый образ жизни в странах Древнего Мира</vt:lpstr>
      <vt:lpstr>2. История Олимпийский игра и их значение в формировании здорового образа жизни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Здоровый образ жизни в странах Древнего Мира</dc:title>
  <dc:creator>Лёша</dc:creator>
  <cp:lastModifiedBy>Lexa Zeleny</cp:lastModifiedBy>
  <cp:revision>3</cp:revision>
  <dcterms:created xsi:type="dcterms:W3CDTF">2016-03-14T17:01:21Z</dcterms:created>
  <dcterms:modified xsi:type="dcterms:W3CDTF">2016-03-14T17:05:26Z</dcterms:modified>
</cp:coreProperties>
</file>