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D9BE"/>
    <a:srgbClr val="46D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6660" autoAdjust="0"/>
  </p:normalViewPr>
  <p:slideViewPr>
    <p:cSldViewPr>
      <p:cViewPr>
        <p:scale>
          <a:sx n="78" d="100"/>
          <a:sy n="78" d="100"/>
        </p:scale>
        <p:origin x="-107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703028D-C831-440B-B090-51C2A038E9B6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5CC759D-0302-4B26-8510-AA620A173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66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8EBA3D-C60A-40F2-BCED-3902729F5DCF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57D9-AAB7-4E26-A6BA-B7A4C49781C3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E89E-3B9B-47BA-A6B4-D6E87F8ED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7C63-09FF-45A6-BACF-37D0FE1406DC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9D19-530C-47BF-B797-0B2D6E374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8A-55E6-4522-83E3-6A9A7E6F4264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673B-9249-4760-A9B7-E6BC4C77D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658F-12BC-4EF8-92A7-1FDE83CE4790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F9C6-7563-4C1D-A099-62116F504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755C-E616-48B9-9AF2-8909F03CC99F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FDB5-192A-46EC-916E-809BE35D8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7287-BE61-4507-8D76-EF55E7174588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846C-9285-42A4-9E99-8364C85C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00A6-C472-45F6-8546-8C88FEF247AD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DAAB-9618-46B6-AE02-7D6940842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54207-0067-4632-B66D-5EE864630DF0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7CD8-15E8-462C-8128-C3E2E653E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47E4-0484-44F1-8008-7B799CF142D2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D370-58D7-4A8D-A355-9540081D3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0CD0-B3B8-4AFC-8C80-0945CF8EB6CD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3402-BA9A-47C8-8562-3CC491C77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D592-805B-47B1-95F8-A48D764AC9CA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3BB8-9A8D-49CE-BF77-D2BA0B58A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CBF0F1-5642-4735-8C54-B8AD6AC9534D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0A5097-BCF6-4590-8D36-BA67B5C71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Admin\Рабочий стол\Новая папка\презентация\strah_vzn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" y="2852936"/>
            <a:ext cx="4952555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714500" y="214313"/>
            <a:ext cx="571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ГБОУ СОШ «Центр Образования» пос. </a:t>
            </a:r>
            <a:r>
              <a:rPr lang="ru-RU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Варламово</a:t>
            </a:r>
            <a:endParaRPr lang="ru-RU" sz="900" dirty="0"/>
          </a:p>
        </p:txBody>
      </p:sp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650875" y="2004815"/>
            <a:ext cx="501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Секция: Здоровый человек - здоровое общество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077" name="Прямоугольник 9"/>
          <p:cNvSpPr>
            <a:spLocks noChangeArrowheads="1"/>
          </p:cNvSpPr>
          <p:nvPr/>
        </p:nvSpPr>
        <p:spPr bwMode="auto">
          <a:xfrm>
            <a:off x="2500313" y="857250"/>
            <a:ext cx="4500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Окружная научная конференция учащихся.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3078" name="Прямоугольник 12"/>
          <p:cNvSpPr>
            <a:spLocks noChangeArrowheads="1"/>
          </p:cNvSpPr>
          <p:nvPr/>
        </p:nvSpPr>
        <p:spPr bwMode="auto">
          <a:xfrm>
            <a:off x="4071938" y="6429375"/>
            <a:ext cx="1095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>
                <a:solidFill>
                  <a:srgbClr val="000000"/>
                </a:solidFill>
                <a:cs typeface="Times New Roman" panose="02020603050405020304" pitchFamily="18" charset="0"/>
              </a:rPr>
              <a:t>Сызрань,2014</a:t>
            </a: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3357563" y="1428750"/>
            <a:ext cx="285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latin typeface="+mn-lt"/>
              </a:rPr>
              <a:t>Исследовательская работа.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857875" y="3625845"/>
            <a:ext cx="317862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Автор:</a:t>
            </a:r>
            <a:endParaRPr lang="ru-RU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Мазина Алёна ученица 11 класса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Научный руководитель:</a:t>
            </a:r>
            <a:endParaRPr lang="ru-RU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Сафонова Ольга Викторовна</a:t>
            </a:r>
            <a:endParaRPr lang="ru-RU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учитель биологии, </a:t>
            </a:r>
            <a:r>
              <a:rPr 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II 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квалификационная категория </a:t>
            </a:r>
            <a:endParaRPr lang="ru-RU" sz="1800" dirty="0"/>
          </a:p>
        </p:txBody>
      </p:sp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642938" y="242887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Номинация: Социология.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1538" y="285728"/>
            <a:ext cx="7143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D9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«Здоровый образ жизни и здоровье школьников»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B5D9B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123" name="Picture 2" descr="C:\Documents and Settings\Admin\Рабочий стол\Новая папка\презентация\healthy-lifesty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013" y="1732278"/>
            <a:ext cx="4806850" cy="479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5816" y="116632"/>
            <a:ext cx="378621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D9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Введение: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B5D9B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3857625" y="1214438"/>
            <a:ext cx="5072063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       24 декабря 2010 </a:t>
            </a:r>
            <a:r>
              <a:rPr 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года президент </a:t>
            </a: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РФ Медведев Д.А. в своем выступление «Итоги года с президентом России» сказал: «…26 млн детей и подростков, проживающих в нашей стране, должны полноценно развиваться, расти здоровыми и счастливыми…». Действительно, дети - это будущее нашей страны, а здоровье общества определяется здоровьем его членов. Общество не может быть здоровым, если  его составляют больные люди. Здоровье – это главная ценность человека, оно определяется рядом факторов, из которых главными являются: наследственность и образ жизни. Но если на первый фактор-наследственность, человек повлиять практически не может, то изменить свой образ жизни, чтобы достичь желаемых результатов способен каждый. Как сказал Н.М. Амосов «…добыть и сохранить здоровье может только сам человек…»</a:t>
            </a:r>
            <a:endParaRPr lang="ru-RU" sz="1800" dirty="0"/>
          </a:p>
        </p:txBody>
      </p:sp>
      <p:pic>
        <p:nvPicPr>
          <p:cNvPr id="5124" name="Picture 2" descr="C:\Documents and Settings\Admin\Рабочий стол\Новая папка\презентация\b62c5405-4e99-4327-8f4d-ec675879ae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3233"/>
            <a:ext cx="3252143" cy="40170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3928" y="1142229"/>
            <a:ext cx="4357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D9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Актуальность: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B5D9B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164799" y="2346382"/>
            <a:ext cx="560578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Наша повседневная жизнь отягощена различными привычками, многие из которых являются вредными и способствуют разрушению здоровья – главной человеческой ценности. Сохранению и укреплению здоровья способствует здоровый образ жизни, что понимали еще наши далекие предки. Этой работой я хочу показать, как влияет здоровый образ жизни на здоровье школьников, потому что именно в школьном возрасте закладывается фундамент правильного отношения к жизни и своему здоровью.</a:t>
            </a:r>
            <a:endParaRPr lang="ru-RU" sz="1800" dirty="0"/>
          </a:p>
        </p:txBody>
      </p:sp>
      <p:pic>
        <p:nvPicPr>
          <p:cNvPr id="6148" name="Picture 4" descr="C:\Documents and Settings\Admin\Рабочий стол\Новая папка\презентация\hel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3549">
            <a:off x="309920" y="345080"/>
            <a:ext cx="2562163" cy="31331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:\Documents and Settings\Admin\Рабочий стол\Новая папка\презентация\test8_face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4032">
            <a:off x="486068" y="3294730"/>
            <a:ext cx="2517775" cy="33512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00100" y="357166"/>
            <a:ext cx="21431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D9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Цель: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B5D9B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3372" y="2786058"/>
            <a:ext cx="4357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D9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Задачи: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B5D9B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500063" y="142875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Выявить влияние образа жизни на здоровье школьника.</a:t>
            </a:r>
            <a:endParaRPr lang="ru-RU" sz="1800" dirty="0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4071938" y="3714750"/>
            <a:ext cx="4429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Выяснить понятие здорового образа жизни.</a:t>
            </a:r>
            <a:endParaRPr lang="ru-RU" sz="18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Изучить здоровый образ жизни в древнем мире и современном обществе.</a:t>
            </a:r>
            <a:endParaRPr lang="ru-RU" sz="18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Провести анкетирование в </a:t>
            </a:r>
            <a:r>
              <a:rPr 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5-11 классах</a:t>
            </a:r>
            <a:endParaRPr lang="ru-RU" sz="18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Проанализировать результаты анкетирования и медицинского осмотра учащихся </a:t>
            </a:r>
            <a:r>
              <a:rPr 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5-11 </a:t>
            </a:r>
            <a:r>
              <a:rPr lang="ru-RU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классов за </a:t>
            </a:r>
            <a:r>
              <a:rPr 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2013 год</a:t>
            </a:r>
            <a:endParaRPr lang="ru-RU" sz="1800" dirty="0"/>
          </a:p>
        </p:txBody>
      </p:sp>
      <p:pic>
        <p:nvPicPr>
          <p:cNvPr id="7174" name="Picture 6" descr="C:\Documents and Settings\Admin\Рабочий стол\Новая папка\презентация\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214313"/>
            <a:ext cx="41640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Documents and Settings\Admin\Рабочий стол\Новая папка\презентация\zdorovyj_obraz_zhizni_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28938"/>
            <a:ext cx="375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309</Words>
  <Application>Microsoft Office PowerPoint</Application>
  <PresentationFormat>Экран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Lexa Zeleny</cp:lastModifiedBy>
  <cp:revision>190</cp:revision>
  <dcterms:modified xsi:type="dcterms:W3CDTF">2016-03-14T17:05:21Z</dcterms:modified>
</cp:coreProperties>
</file>