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62" r:id="rId2"/>
    <p:sldId id="264" r:id="rId3"/>
    <p:sldId id="265" r:id="rId4"/>
    <p:sldId id="266" r:id="rId5"/>
    <p:sldId id="267" r:id="rId6"/>
    <p:sldId id="268" r:id="rId7"/>
    <p:sldId id="260" r:id="rId8"/>
    <p:sldId id="271" r:id="rId9"/>
    <p:sldId id="261" r:id="rId10"/>
    <p:sldId id="272" r:id="rId11"/>
    <p:sldId id="259" r:id="rId12"/>
    <p:sldId id="273" r:id="rId13"/>
    <p:sldId id="257" r:id="rId14"/>
    <p:sldId id="274" r:id="rId15"/>
    <p:sldId id="258" r:id="rId16"/>
    <p:sldId id="275" r:id="rId17"/>
    <p:sldId id="276" r:id="rId18"/>
    <p:sldId id="277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33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B837-C6EB-47EF-85E5-7747E93D1F23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6BF11E2-133A-468C-BD6A-02B6EFFB3B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16427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B837-C6EB-47EF-85E5-7747E93D1F23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6BF11E2-133A-468C-BD6A-02B6EFFB3B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18423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B837-C6EB-47EF-85E5-7747E93D1F23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6BF11E2-133A-468C-BD6A-02B6EFFB3B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058061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B837-C6EB-47EF-85E5-7747E93D1F23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BF11E2-133A-468C-BD6A-02B6EFFB3B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82553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B837-C6EB-47EF-85E5-7747E93D1F23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BF11E2-133A-468C-BD6A-02B6EFFB3B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215039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B837-C6EB-47EF-85E5-7747E93D1F23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BF11E2-133A-468C-BD6A-02B6EFFB3B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19074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B837-C6EB-47EF-85E5-7747E93D1F23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11E2-133A-468C-BD6A-02B6EFFB3B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79341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B837-C6EB-47EF-85E5-7747E93D1F23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11E2-133A-468C-BD6A-02B6EFFB3B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74848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B837-C6EB-47EF-85E5-7747E93D1F23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11E2-133A-468C-BD6A-02B6EFFB3B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80844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B837-C6EB-47EF-85E5-7747E93D1F23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6BF11E2-133A-468C-BD6A-02B6EFFB3B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26401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B837-C6EB-47EF-85E5-7747E93D1F23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6BF11E2-133A-468C-BD6A-02B6EFFB3B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06801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B837-C6EB-47EF-85E5-7747E93D1F23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6BF11E2-133A-468C-BD6A-02B6EFFB3B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58519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B837-C6EB-47EF-85E5-7747E93D1F23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11E2-133A-468C-BD6A-02B6EFFB3B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69722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B837-C6EB-47EF-85E5-7747E93D1F23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11E2-133A-468C-BD6A-02B6EFFB3B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97976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B837-C6EB-47EF-85E5-7747E93D1F23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11E2-133A-468C-BD6A-02B6EFFB3B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43177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B837-C6EB-47EF-85E5-7747E93D1F23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BF11E2-133A-468C-BD6A-02B6EFFB3B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5959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BB837-C6EB-47EF-85E5-7747E93D1F23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6BF11E2-133A-468C-BD6A-02B6EFFB3B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639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transition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8" algn="ctr" defTabSz="457200" rtl="0">
              <a:spcBef>
                <a:spcPct val="0"/>
              </a:spcBef>
            </a:pP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</a:rPr>
              <a:t>II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открытый муниципальный интеллектуальный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марафон</a:t>
            </a:r>
            <a:b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Биологическое соцветие 2015</a:t>
            </a:r>
            <a:b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Содержимое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700" y="1565762"/>
            <a:ext cx="4758723" cy="485408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к картине №2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1. Какие животные изображены на картине? </a:t>
            </a:r>
          </a:p>
          <a:p>
            <a:r>
              <a:rPr lang="ru-RU" sz="2800" dirty="0" smtClean="0"/>
              <a:t>2. Какой музыкальный инструмент находится рядом с ними? </a:t>
            </a:r>
          </a:p>
          <a:p>
            <a:r>
              <a:rPr lang="ru-RU" sz="2800" dirty="0" smtClean="0"/>
              <a:t>3. Какой породы собачка изображена на картине? </a:t>
            </a:r>
          </a:p>
          <a:p>
            <a:r>
              <a:rPr lang="ru-RU" sz="2800" dirty="0" smtClean="0"/>
              <a:t>4. Какого цвета ткань на переднем плане картины? 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6601" y="624110"/>
            <a:ext cx="4432299" cy="3592290"/>
          </a:xfrm>
        </p:spPr>
        <p:txBody>
          <a:bodyPr>
            <a:normAutofit/>
          </a:bodyPr>
          <a:lstStyle/>
          <a:p>
            <a:r>
              <a:rPr lang="ru-RU" b="1" dirty="0" smtClean="0"/>
              <a:t>Картина № 3 Чарльза </a:t>
            </a:r>
            <a:r>
              <a:rPr lang="ru-RU" b="1" dirty="0" err="1" smtClean="0"/>
              <a:t>Барбера</a:t>
            </a:r>
            <a:r>
              <a:rPr lang="ru-RU" b="1" dirty="0" smtClean="0"/>
              <a:t> «Необычный концерт»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998" y="254000"/>
            <a:ext cx="4596312" cy="6324600"/>
          </a:xfrm>
        </p:spPr>
      </p:pic>
    </p:spTree>
    <p:extLst>
      <p:ext uri="{BB962C8B-B14F-4D97-AF65-F5344CB8AC3E}">
        <p14:creationId xmlns:p14="http://schemas.microsoft.com/office/powerpoint/2010/main" val="37157347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к картине №3.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1.</a:t>
            </a:r>
            <a:r>
              <a:rPr lang="ru-RU" sz="2800" dirty="0" smtClean="0"/>
              <a:t>Кто изображён на картине? </a:t>
            </a:r>
          </a:p>
          <a:p>
            <a:r>
              <a:rPr lang="ru-RU" sz="2800" dirty="0" smtClean="0"/>
              <a:t>2.На каком музыкальном инструменте играет девочка? </a:t>
            </a:r>
          </a:p>
          <a:p>
            <a:r>
              <a:rPr lang="ru-RU" sz="2800" b="1" dirty="0" smtClean="0"/>
              <a:t>3.</a:t>
            </a:r>
            <a:r>
              <a:rPr lang="ru-RU" sz="2800" dirty="0" smtClean="0"/>
              <a:t> Кто изображён на картине «поющим»? </a:t>
            </a:r>
          </a:p>
          <a:p>
            <a:r>
              <a:rPr lang="ru-RU" sz="2800" b="1" dirty="0" smtClean="0"/>
              <a:t>4. </a:t>
            </a:r>
            <a:r>
              <a:rPr lang="ru-RU" sz="2800" dirty="0" smtClean="0"/>
              <a:t>Какое украшение на шее у котёнка? 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3668175" cy="19539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Картина№4 Карла Брюллова «Всадница»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7" descr="&amp;Bcy;&amp;Rcy;&amp;YUcy;&amp;Lcy;&amp;Lcy;&amp;Ocy;&amp;Vcy; &amp;Kcy;&amp;acy;&amp;rcy;&amp;lcy; - &amp;Vcy;&amp;scy;&amp;acy;&amp;dcy;&amp;ncy;&amp;icy;&amp;tscy;&amp;acy;. 1832. 200 &amp;rcy;&amp;ucy;&amp;scy;&amp;scy;&amp;kcy;&amp;icy;&amp;khcy; &amp;zhcy;&amp;icy;&amp;vcy;&amp;ocy;&amp;pcy;&amp;icy;&amp;scy;&amp;tscy;&amp;iecy;&amp;v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768" y="203200"/>
            <a:ext cx="4674351" cy="622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7401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к картине №4.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1.Сколько собак изображено на картине? </a:t>
            </a:r>
          </a:p>
          <a:p>
            <a:r>
              <a:rPr lang="ru-RU" sz="3200" dirty="0" smtClean="0"/>
              <a:t>2.Какой масти конь? </a:t>
            </a:r>
          </a:p>
          <a:p>
            <a:r>
              <a:rPr lang="ru-RU" sz="3200" dirty="0" smtClean="0"/>
              <a:t>3.Какого цвета платье Всадницы? </a:t>
            </a:r>
          </a:p>
          <a:p>
            <a:r>
              <a:rPr lang="ru-RU" sz="3200" dirty="0" smtClean="0"/>
              <a:t>4.Сколько ног у скакуна в «белых» носочках? 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14224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smtClean="0"/>
              <a:t>Картина № 5 </a:t>
            </a:r>
            <a:br>
              <a:rPr lang="ru-RU" b="1" u="sng" dirty="0" smtClean="0"/>
            </a:br>
            <a:r>
              <a:rPr lang="ru-RU" b="1" u="sng" dirty="0" smtClean="0"/>
              <a:t>художника  </a:t>
            </a:r>
            <a:r>
              <a:rPr lang="ru-RU" b="1" u="sng" dirty="0" err="1" smtClean="0"/>
              <a:t>Виржини</a:t>
            </a:r>
            <a:r>
              <a:rPr lang="ru-RU" b="1" u="sng" dirty="0" smtClean="0"/>
              <a:t> де </a:t>
            </a:r>
            <a:r>
              <a:rPr lang="ru-RU" b="1" u="sng" dirty="0" err="1" smtClean="0"/>
              <a:t>Сарториуса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238" y="1206500"/>
            <a:ext cx="7811874" cy="5481604"/>
          </a:xfrm>
        </p:spPr>
      </p:pic>
    </p:spTree>
    <p:extLst>
      <p:ext uri="{BB962C8B-B14F-4D97-AF65-F5344CB8AC3E}">
        <p14:creationId xmlns:p14="http://schemas.microsoft.com/office/powerpoint/2010/main" val="2517725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1016000"/>
            <a:ext cx="8915399" cy="1168400"/>
          </a:xfrm>
        </p:spPr>
        <p:txBody>
          <a:bodyPr/>
          <a:lstStyle/>
          <a:p>
            <a:r>
              <a:rPr lang="ru-RU" dirty="0" smtClean="0"/>
              <a:t>Вопросы к картине №5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2895600"/>
            <a:ext cx="8915399" cy="3149599"/>
          </a:xfrm>
        </p:spPr>
        <p:txBody>
          <a:bodyPr>
            <a:normAutofit/>
          </a:bodyPr>
          <a:lstStyle/>
          <a:p>
            <a:r>
              <a:rPr lang="ru-RU" sz="3200" dirty="0" smtClean="0"/>
              <a:t>1.Какие орехи изображены на картине?</a:t>
            </a:r>
          </a:p>
          <a:p>
            <a:r>
              <a:rPr lang="ru-RU" sz="3200" dirty="0" smtClean="0"/>
              <a:t>2.К какому семейству относятся фрукты, изображенные на картине?</a:t>
            </a:r>
          </a:p>
          <a:p>
            <a:r>
              <a:rPr lang="ru-RU" sz="3200" dirty="0" smtClean="0"/>
              <a:t>3.К какому жанру относится эта картина? </a:t>
            </a:r>
          </a:p>
          <a:p>
            <a:r>
              <a:rPr lang="ru-RU" sz="3200" dirty="0" smtClean="0"/>
              <a:t>4.Как называется тип плода у персика? 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1828800"/>
            <a:ext cx="8915399" cy="4089400"/>
          </a:xfrm>
        </p:spPr>
        <p:txBody>
          <a:bodyPr>
            <a:normAutofit/>
          </a:bodyPr>
          <a:lstStyle/>
          <a:p>
            <a:r>
              <a:rPr lang="ru-RU" sz="2800" b="1" u="sng" dirty="0" smtClean="0"/>
              <a:t>6.Конкурс «Я вам расскажу</a:t>
            </a:r>
            <a:r>
              <a:rPr lang="ru-RU" sz="2800" u="sng" dirty="0" smtClean="0"/>
              <a:t>»</a:t>
            </a:r>
            <a:endParaRPr lang="ru-RU" sz="2800" dirty="0" smtClean="0"/>
          </a:p>
          <a:p>
            <a:r>
              <a:rPr lang="ru-RU" sz="2800" dirty="0" smtClean="0"/>
              <a:t>На столе подготовлены биологические объекты. Капитаны выбирают более понравившиеся. </a:t>
            </a:r>
          </a:p>
          <a:p>
            <a:r>
              <a:rPr lang="ru-RU" sz="2800" dirty="0" smtClean="0"/>
              <a:t>Задание: дать максимальную информацию о биологическом объекте. Подготовка 2 минуты. Жюри оценивают содержание рассказа и отсутствие биологических ошибок. </a:t>
            </a:r>
            <a:r>
              <a:rPr lang="ru-RU" sz="2800" dirty="0" smtClean="0"/>
              <a:t>Время ответа – 1 </a:t>
            </a:r>
            <a:r>
              <a:rPr lang="ru-RU" sz="2800" dirty="0" err="1" smtClean="0"/>
              <a:t>минута.Максимальное</a:t>
            </a:r>
            <a:r>
              <a:rPr lang="ru-RU" sz="2800" dirty="0" smtClean="0"/>
              <a:t> </a:t>
            </a:r>
            <a:r>
              <a:rPr lang="ru-RU" sz="2800" dirty="0" smtClean="0"/>
              <a:t>кол-во баллов – 10.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8000" dirty="0" smtClean="0">
                <a:solidFill>
                  <a:schemeClr val="bg2">
                    <a:lumMod val="25000"/>
                  </a:schemeClr>
                </a:solidFill>
              </a:rPr>
              <a:t>До новых встреч!</a:t>
            </a:r>
            <a:endParaRPr lang="ru-RU" sz="8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Конкурс № 1 .«Приветствие».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Командам дается 1 минута на обсуждение. Придумать название, девиз команды и выбрать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капитана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команды. На столе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лежит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лист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которой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маркером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необходимо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написать название команды. Максимальное количество баллов - 3.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Критерий: девиз и название должны быть связаны с эколого-биологической направленностью.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Конкурс </a:t>
            </a:r>
            <a:r>
              <a:rPr lang="ru-RU" b="1" u="sng" dirty="0" smtClean="0"/>
              <a:t>№2. «Разминка»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400" dirty="0" smtClean="0"/>
          </a:p>
          <a:p>
            <a:endParaRPr lang="ru-RU" sz="2400" dirty="0" smtClean="0"/>
          </a:p>
          <a:p>
            <a:pPr algn="ctr"/>
            <a:r>
              <a:rPr lang="ru-RU" sz="3200" dirty="0" smtClean="0"/>
              <a:t>Командам предлагается ответить на 25 вопросов. Отвечает та команда, которая первой поднимет табличку.  </a:t>
            </a:r>
            <a:endParaRPr lang="ru-RU" sz="3200" dirty="0" smtClean="0"/>
          </a:p>
          <a:p>
            <a:pPr algn="ctr"/>
            <a:r>
              <a:rPr lang="ru-RU" sz="3200" dirty="0" smtClean="0"/>
              <a:t>За </a:t>
            </a:r>
            <a:r>
              <a:rPr lang="ru-RU" sz="3200" dirty="0" smtClean="0"/>
              <a:t>каждый верный ответ они получают 1 балл.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Конкурс №3.«Черный ящик»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На столе у команд лежат по </a:t>
            </a:r>
            <a:r>
              <a:rPr lang="ru-RU" sz="2400" b="1" dirty="0" smtClean="0"/>
              <a:t>3 маленькие бумажки</a:t>
            </a:r>
            <a:r>
              <a:rPr lang="ru-RU" sz="2400" dirty="0" smtClean="0"/>
              <a:t> с названием школы. Для трех черных ящиков соответственно. Отгадать, что лежит в черном ящике можно с нескольких попыток. Чем раньше дадут команды ответ, тем больше баллов смогут заработать (макс 5). Соответственно, чем больше команда услышит подсказок и позже </a:t>
            </a:r>
            <a:r>
              <a:rPr lang="ru-RU" sz="2400" dirty="0" smtClean="0"/>
              <a:t>даст </a:t>
            </a:r>
            <a:r>
              <a:rPr lang="ru-RU" sz="2400" dirty="0" smtClean="0"/>
              <a:t>ответ, тем наименьшее количество баллов </a:t>
            </a:r>
            <a:r>
              <a:rPr lang="ru-RU" sz="2400" dirty="0" smtClean="0"/>
              <a:t>они получат</a:t>
            </a:r>
            <a:r>
              <a:rPr lang="ru-RU" sz="2400" dirty="0"/>
              <a:t> </a:t>
            </a:r>
            <a:r>
              <a:rPr lang="ru-RU" sz="2400" dirty="0" smtClean="0"/>
              <a:t>(мин. 2 балла).</a:t>
            </a:r>
          </a:p>
          <a:p>
            <a:r>
              <a:rPr lang="ru-RU" sz="2400" dirty="0" smtClean="0"/>
              <a:t>Ответить </a:t>
            </a:r>
            <a:r>
              <a:rPr lang="ru-RU" sz="2400" dirty="0" smtClean="0"/>
              <a:t>можно только один раз. Как только команда решила, что готова дать ответ, записывает ответ на бумажке и поднимает красную табличку. </a:t>
            </a:r>
            <a:r>
              <a:rPr lang="ru-RU" sz="2400" b="1" dirty="0" smtClean="0"/>
              <a:t>Ассистенты</a:t>
            </a:r>
            <a:r>
              <a:rPr lang="ru-RU" sz="2400" dirty="0" smtClean="0"/>
              <a:t> подходят к команде, пишут на бумажке баллы и отдают жюри. В игре участвуют 3 черных ящика.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9301" y="624110"/>
            <a:ext cx="9485312" cy="16999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smtClean="0"/>
              <a:t>Конкурс № 4. Кроссворд </a:t>
            </a:r>
            <a:r>
              <a:rPr lang="ru-RU" b="1" u="sng" dirty="0" smtClean="0"/>
              <a:t>«Что мы знаем о животных»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r>
              <a:rPr lang="ru-RU" sz="2800" dirty="0" smtClean="0"/>
              <a:t>На столе </a:t>
            </a:r>
            <a:r>
              <a:rPr lang="ru-RU" sz="2800" b="1" dirty="0" smtClean="0"/>
              <a:t>листы с кроссвордами.</a:t>
            </a:r>
            <a:r>
              <a:rPr lang="ru-RU" sz="2800" dirty="0" smtClean="0"/>
              <a:t> На решение кроссворда команде отводится время 4 минуты. За каждое верное слово присуждается 1 балл. </a:t>
            </a:r>
          </a:p>
          <a:p>
            <a:pPr algn="ctr"/>
            <a:r>
              <a:rPr lang="ru-RU" sz="2800" dirty="0" smtClean="0"/>
              <a:t>Максимум 18 баллов.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Конкурс №5. «Биология </a:t>
            </a:r>
            <a:r>
              <a:rPr lang="ru-RU" b="1" u="sng" dirty="0" smtClean="0"/>
              <a:t>в Искусстве»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В течение </a:t>
            </a:r>
            <a:r>
              <a:rPr lang="ru-RU" sz="2800" dirty="0" smtClean="0"/>
              <a:t>10 </a:t>
            </a:r>
            <a:r>
              <a:rPr lang="ru-RU" sz="2800" dirty="0" smtClean="0"/>
              <a:t>секунд команда смотрит на картину и запоминает, что на ней изображено. Каждой команде задаётся четыре вопроса. Правильный ответ на вопрос приносит команде один балл. Максимально – 4 балла по одной картине.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330200"/>
            <a:ext cx="8911687" cy="13081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Картина№1 Ивана Ивановича Шишкина «Утро в сосновом бору»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700" y="1510487"/>
            <a:ext cx="7567612" cy="5158690"/>
          </a:xfrm>
        </p:spPr>
      </p:pic>
    </p:spTree>
    <p:extLst>
      <p:ext uri="{BB962C8B-B14F-4D97-AF65-F5344CB8AC3E}">
        <p14:creationId xmlns:p14="http://schemas.microsoft.com/office/powerpoint/2010/main" val="1505256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к картине №1.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/>
              <a:t>1. </a:t>
            </a:r>
            <a:r>
              <a:rPr lang="ru-RU" sz="2800" dirty="0" smtClean="0"/>
              <a:t>К какому биологическому виду относятся животные на картине?</a:t>
            </a:r>
          </a:p>
          <a:p>
            <a:r>
              <a:rPr lang="ru-RU" sz="2800" b="1" dirty="0" smtClean="0"/>
              <a:t>2. </a:t>
            </a:r>
            <a:r>
              <a:rPr lang="ru-RU" sz="2800" dirty="0" smtClean="0"/>
              <a:t>Сколько всего медведей изображено на картине? </a:t>
            </a:r>
          </a:p>
          <a:p>
            <a:r>
              <a:rPr lang="ru-RU" sz="2800" b="1" dirty="0" smtClean="0"/>
              <a:t>3. </a:t>
            </a:r>
            <a:r>
              <a:rPr lang="ru-RU" sz="2800" dirty="0" smtClean="0"/>
              <a:t> К какому отделу растений относятся деревья на картине? </a:t>
            </a:r>
          </a:p>
          <a:p>
            <a:r>
              <a:rPr lang="ru-RU" sz="2800" b="1" dirty="0" smtClean="0"/>
              <a:t>4. </a:t>
            </a:r>
            <a:r>
              <a:rPr lang="ru-RU" sz="2800" dirty="0" smtClean="0"/>
              <a:t>Сколько медведей изображено на дереве? 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7901" y="624110"/>
            <a:ext cx="4152900" cy="4392390"/>
          </a:xfrm>
        </p:spPr>
        <p:txBody>
          <a:bodyPr>
            <a:normAutofit/>
          </a:bodyPr>
          <a:lstStyle/>
          <a:p>
            <a:r>
              <a:rPr lang="ru-RU" b="1" dirty="0" smtClean="0"/>
              <a:t>Картина №2 </a:t>
            </a:r>
            <a:r>
              <a:rPr lang="ru-RU" b="1" dirty="0" err="1" smtClean="0"/>
              <a:t>Генриэтты</a:t>
            </a:r>
            <a:r>
              <a:rPr lang="ru-RU" b="1" dirty="0" smtClean="0"/>
              <a:t> </a:t>
            </a:r>
            <a:r>
              <a:rPr lang="ru-RU" b="1" dirty="0" err="1" smtClean="0"/>
              <a:t>Роннер-Книп</a:t>
            </a:r>
            <a:r>
              <a:rPr lang="ru-RU" b="1" dirty="0" smtClean="0"/>
              <a:t> </a:t>
            </a:r>
            <a:br>
              <a:rPr lang="ru-RU" b="1" dirty="0" smtClean="0"/>
            </a:br>
            <a:r>
              <a:rPr lang="ru-RU" b="1" dirty="0" smtClean="0"/>
              <a:t>«Артисты готовы»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600" y="304799"/>
            <a:ext cx="4274552" cy="5969435"/>
          </a:xfrm>
        </p:spPr>
      </p:pic>
    </p:spTree>
    <p:extLst>
      <p:ext uri="{BB962C8B-B14F-4D97-AF65-F5344CB8AC3E}">
        <p14:creationId xmlns:p14="http://schemas.microsoft.com/office/powerpoint/2010/main" val="1137136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271</TotalTime>
  <Words>506</Words>
  <Application>Microsoft Office PowerPoint</Application>
  <PresentationFormat>Произвольный</PresentationFormat>
  <Paragraphs>53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Легкий дым</vt:lpstr>
      <vt:lpstr>II открытый муниципальный интеллектуальный марафон Биологическое соцветие 2015 </vt:lpstr>
      <vt:lpstr>Конкурс № 1 .«Приветствие». </vt:lpstr>
      <vt:lpstr>Конкурс №2. «Разминка» </vt:lpstr>
      <vt:lpstr>Конкурс №3.«Черный ящик» </vt:lpstr>
      <vt:lpstr>Конкурс № 4. Кроссворд «Что мы знаем о животных» </vt:lpstr>
      <vt:lpstr>Конкурс №5. «Биология в Искусстве» </vt:lpstr>
      <vt:lpstr>Картина№1 Ивана Ивановича Шишкина «Утро в сосновом бору» </vt:lpstr>
      <vt:lpstr>Вопросы к картине №1.</vt:lpstr>
      <vt:lpstr>Картина №2 Генриэтты Роннер-Книп  «Артисты готовы» </vt:lpstr>
      <vt:lpstr>Вопросы к картине №2</vt:lpstr>
      <vt:lpstr>Картина № 3 Чарльза Барбера «Необычный концерт»</vt:lpstr>
      <vt:lpstr>Вопросы к картине №3.</vt:lpstr>
      <vt:lpstr>Картина№4 Карла Брюллова «Всадница» </vt:lpstr>
      <vt:lpstr>Вопросы к картине №4.</vt:lpstr>
      <vt:lpstr>Картина № 5  художника  Виржини де Сарториуса </vt:lpstr>
      <vt:lpstr>Вопросы к картине №5</vt:lpstr>
      <vt:lpstr>Презентация PowerPoint</vt:lpstr>
      <vt:lpstr>До новых встреч!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 «Будь Внимателен»</dc:title>
  <dc:creator>Жогина</dc:creator>
  <cp:lastModifiedBy>User</cp:lastModifiedBy>
  <cp:revision>27</cp:revision>
  <dcterms:created xsi:type="dcterms:W3CDTF">2015-12-03T13:56:31Z</dcterms:created>
  <dcterms:modified xsi:type="dcterms:W3CDTF">2015-12-10T16:00:49Z</dcterms:modified>
</cp:coreProperties>
</file>