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7" r:id="rId2"/>
    <p:sldId id="270" r:id="rId3"/>
    <p:sldId id="269" r:id="rId4"/>
    <p:sldId id="268" r:id="rId5"/>
    <p:sldId id="258" r:id="rId6"/>
    <p:sldId id="267" r:id="rId7"/>
    <p:sldId id="272" r:id="rId8"/>
    <p:sldId id="271" r:id="rId9"/>
    <p:sldId id="266" r:id="rId10"/>
    <p:sldId id="265" r:id="rId11"/>
    <p:sldId id="264" r:id="rId12"/>
    <p:sldId id="263" r:id="rId13"/>
    <p:sldId id="262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466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227D3-282C-4B58-85E7-29607F0958A2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819F6-7453-47B7-83D3-9AE789515D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7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54FE0-AB4E-43F9-A8E4-FDEC97DE978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354FE0-AB4E-43F9-A8E4-FDEC97DE978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7BCE4D-1C5F-4CAC-B666-F5F9E8655C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780" y="1700808"/>
            <a:ext cx="697824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411760" y="260648"/>
            <a:ext cx="4824536" cy="118199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dirty="0" smtClean="0">
                <a:solidFill>
                  <a:srgbClr val="C00000"/>
                </a:solidFill>
              </a:rPr>
              <a:t>ВОЛЕЙБОЛ.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8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2492896"/>
            <a:ext cx="3998218" cy="4949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Передача мяча двумя руками сверху</a:t>
            </a:r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340297" y="5733256"/>
            <a:ext cx="4870450" cy="639688"/>
          </a:xfrm>
        </p:spPr>
        <p:txBody>
          <a:bodyPr>
            <a:normAutofit/>
          </a:bodyPr>
          <a:lstStyle/>
          <a:p>
            <a:r>
              <a:rPr lang="ru-RU" dirty="0"/>
              <a:t>Передача двумя руками сверху,                                       выполненная в различных </a:t>
            </a:r>
            <a:r>
              <a:rPr lang="ru-RU" dirty="0" smtClean="0"/>
              <a:t>направлениях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42862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2390" y="3068960"/>
            <a:ext cx="231363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034952"/>
            <a:ext cx="2998787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79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543800" cy="914400"/>
          </a:xfrm>
        </p:spPr>
        <p:txBody>
          <a:bodyPr/>
          <a:lstStyle/>
          <a:p>
            <a:r>
              <a:rPr lang="ru-RU" dirty="0" smtClean="0"/>
              <a:t>Нападение.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/>
          <a:lstStyle/>
          <a:p>
            <a:r>
              <a:rPr lang="ru-RU" dirty="0"/>
              <a:t>Технический прием атаки, состоящий в перебивании одной рукой мяча, находящегося выше верхнего края сетки, на сторону противника, называется нападающим ударом. </a:t>
            </a:r>
          </a:p>
          <a:p>
            <a:r>
              <a:rPr lang="ru-RU" dirty="0"/>
              <a:t>По технике выполнения, различают прямой нападающий удар и боковой. </a:t>
            </a:r>
          </a:p>
        </p:txBody>
      </p:sp>
    </p:spTree>
    <p:extLst>
      <p:ext uri="{BB962C8B-B14F-4D97-AF65-F5344CB8AC3E}">
        <p14:creationId xmlns:p14="http://schemas.microsoft.com/office/powerpoint/2010/main" val="34801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032448" cy="399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903" y="4221088"/>
            <a:ext cx="6553200" cy="251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3984803" cy="399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5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43800" cy="914400"/>
          </a:xfrm>
        </p:spPr>
        <p:txBody>
          <a:bodyPr/>
          <a:lstStyle/>
          <a:p>
            <a:r>
              <a:rPr lang="ru-RU" dirty="0" smtClean="0"/>
              <a:t>Блокирование.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8965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Технический прием защиты, с помощь которого преграждают путь мячу после нападающего удара со стороны противника, называется блоком, а действие защитников – блокированием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1800" dirty="0" smtClean="0"/>
              <a:t>                      Стойка защитника перед блокированием</a:t>
            </a:r>
            <a:endParaRPr lang="ru-RU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3127301" cy="228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5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176054"/>
            <a:ext cx="6264696" cy="489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764704"/>
            <a:ext cx="7408333" cy="4896544"/>
          </a:xfrm>
        </p:spPr>
        <p:txBody>
          <a:bodyPr>
            <a:noAutofit/>
          </a:bodyPr>
          <a:lstStyle/>
          <a:p>
            <a:r>
              <a:rPr lang="ru-RU" sz="3200" dirty="0"/>
              <a:t>В 1895 г. </a:t>
            </a:r>
            <a:r>
              <a:rPr lang="ru-RU" sz="3200" dirty="0" smtClean="0"/>
              <a:t>в </a:t>
            </a:r>
            <a:r>
              <a:rPr lang="ru-RU" sz="3200" dirty="0"/>
              <a:t>США Вильям Морган предложил учащимся новую развлекательную игру, основная идея которой заключалась в том, чтобы играющие ударяли по мячу руками, заставляя его перелетать через сетку. Игру назвали «волейбол», что в переводе с английского означает летающий мяч.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048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0648"/>
            <a:ext cx="7408333" cy="3450696"/>
          </a:xfrm>
        </p:spPr>
        <p:txBody>
          <a:bodyPr/>
          <a:lstStyle/>
          <a:p>
            <a:r>
              <a:rPr lang="ru-RU" sz="3200" dirty="0"/>
              <a:t>В 1947 г. была создана Международная федерация волейбола (ФИВБ), и волейбол получает официальное международное признание.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7964" y="2996952"/>
            <a:ext cx="5715000" cy="366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8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04664"/>
            <a:ext cx="7408333" cy="3450696"/>
          </a:xfrm>
        </p:spPr>
        <p:txBody>
          <a:bodyPr/>
          <a:lstStyle/>
          <a:p>
            <a:r>
              <a:rPr lang="ru-RU" sz="3200" dirty="0"/>
              <a:t>В </a:t>
            </a:r>
            <a:r>
              <a:rPr lang="ru-RU" sz="3200" dirty="0" smtClean="0"/>
              <a:t>программу </a:t>
            </a:r>
            <a:r>
              <a:rPr lang="ru-RU" sz="3200" dirty="0"/>
              <a:t>Олимпийских игр волейбол включили только в 1964 г. в Токио. Первым в истории Олимпийских игр чемпионом по волейболу среди мужчин, стала советская сборная.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5788" y="3429000"/>
            <a:ext cx="643009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1829" y="692696"/>
            <a:ext cx="7408333" cy="3450696"/>
          </a:xfrm>
        </p:spPr>
        <p:txBody>
          <a:bodyPr>
            <a:normAutofit/>
          </a:bodyPr>
          <a:lstStyle/>
          <a:p>
            <a:r>
              <a:rPr lang="ru-RU" sz="4000" dirty="0"/>
              <a:t>В 1897 г. были разработаны спортивные правила этой игры, которые неоднократно изменялись и дополнялись. </a:t>
            </a:r>
          </a:p>
          <a:p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377556"/>
            <a:ext cx="4896544" cy="321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3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7408333" cy="5472608"/>
          </a:xfrm>
        </p:spPr>
        <p:txBody>
          <a:bodyPr>
            <a:normAutofit/>
          </a:bodyPr>
          <a:lstStyle/>
          <a:p>
            <a:r>
              <a:rPr lang="ru-RU" sz="2800" dirty="0"/>
              <a:t>Техника игры в волейболе подразделяется  на технику нападения и технику защиты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Во время игры волейболист перемещается по площадке. Целью этих перемещений является выбор наилучшего места для приема </a:t>
            </a:r>
            <a:r>
              <a:rPr lang="ru-RU" sz="2800" dirty="0" smtClean="0"/>
              <a:t>мяча.</a:t>
            </a:r>
          </a:p>
          <a:p>
            <a:r>
              <a:rPr lang="ru-RU" sz="2800" dirty="0"/>
              <a:t>Стойки различаются по степени сгибания </a:t>
            </a:r>
            <a:r>
              <a:rPr lang="ru-RU" sz="2800" dirty="0" smtClean="0"/>
              <a:t>ног.</a:t>
            </a:r>
          </a:p>
          <a:p>
            <a:r>
              <a:rPr lang="ru-RU" sz="2800" dirty="0"/>
              <a:t>Перемещения по площадке выполняются ходьбой, бегом или скачком.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6622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43800" cy="9144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Подачи.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628800"/>
            <a:ext cx="7408333" cy="3450696"/>
          </a:xfrm>
        </p:spPr>
        <p:txBody>
          <a:bodyPr/>
          <a:lstStyle/>
          <a:p>
            <a:r>
              <a:rPr lang="ru-RU" dirty="0"/>
              <a:t>Технический прием, которым мяч вводится в игру, называется </a:t>
            </a:r>
            <a:r>
              <a:rPr lang="ru-RU" dirty="0" smtClean="0"/>
              <a:t>подачей.</a:t>
            </a:r>
          </a:p>
          <a:p>
            <a:r>
              <a:rPr lang="ru-RU" dirty="0"/>
              <a:t>Различают несколько разновидностей подач : нижняя </a:t>
            </a:r>
            <a:r>
              <a:rPr lang="ru-RU" dirty="0" smtClean="0"/>
              <a:t>прямая, </a:t>
            </a:r>
            <a:r>
              <a:rPr lang="ru-RU" dirty="0"/>
              <a:t>нижняя </a:t>
            </a:r>
            <a:r>
              <a:rPr lang="ru-RU" dirty="0" smtClean="0"/>
              <a:t>боковая, </a:t>
            </a:r>
            <a:r>
              <a:rPr lang="ru-RU" dirty="0"/>
              <a:t>верхняя </a:t>
            </a:r>
            <a:r>
              <a:rPr lang="ru-RU" dirty="0" smtClean="0"/>
              <a:t>прямая </a:t>
            </a:r>
            <a:r>
              <a:rPr lang="ru-RU" dirty="0"/>
              <a:t>и верхняя </a:t>
            </a:r>
            <a:r>
              <a:rPr lang="ru-RU" dirty="0" smtClean="0"/>
              <a:t>боковая.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4248472" cy="265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981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91189" y="2391510"/>
            <a:ext cx="3822192" cy="6397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Нижняя прямая подача</a:t>
            </a:r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932040" y="2384847"/>
            <a:ext cx="3822192" cy="6397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Нижняя боковая подача</a:t>
            </a:r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>
          <a:xfrm>
            <a:off x="1215831" y="5229200"/>
            <a:ext cx="3820055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Верхняя прямая подача</a:t>
            </a:r>
            <a:endParaRPr lang="ru-RU" sz="1800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5084495" y="5229200"/>
            <a:ext cx="3822192" cy="60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Верхняя боковая подача</a:t>
            </a:r>
            <a:endParaRPr lang="ru-RU" sz="1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522709"/>
            <a:ext cx="297497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068960"/>
            <a:ext cx="2414587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068961"/>
            <a:ext cx="2779713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1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43800" cy="914400"/>
          </a:xfrm>
        </p:spPr>
        <p:txBody>
          <a:bodyPr/>
          <a:lstStyle/>
          <a:p>
            <a:r>
              <a:rPr lang="ru-RU" dirty="0" smtClean="0"/>
              <a:t>Передачи.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4176464"/>
          </a:xfrm>
        </p:spPr>
        <p:txBody>
          <a:bodyPr>
            <a:normAutofit/>
          </a:bodyPr>
          <a:lstStyle/>
          <a:p>
            <a:r>
              <a:rPr lang="ru-RU" dirty="0"/>
              <a:t>Технический прием, с помощью которого мяч направляется партнеру для продолжения игры или переправляется на сторону </a:t>
            </a:r>
            <a:r>
              <a:rPr lang="ru-RU" dirty="0" smtClean="0"/>
              <a:t>противника, называется </a:t>
            </a:r>
            <a:r>
              <a:rPr lang="ru-RU" dirty="0"/>
              <a:t>передачей. </a:t>
            </a:r>
          </a:p>
          <a:p>
            <a:r>
              <a:rPr lang="ru-RU" dirty="0"/>
              <a:t>По направлению относительно передающего различают передачи вперед, над собой и назад. По длине траектории различают : длинные передачи – через зону ; короткие  - в соседнюю зону ; укороченные – в свою зону.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3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351</Words>
  <Application>Microsoft Office PowerPoint</Application>
  <PresentationFormat>Экран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Подачи.</vt:lpstr>
      <vt:lpstr>Презентация PowerPoint</vt:lpstr>
      <vt:lpstr>Передачи.</vt:lpstr>
      <vt:lpstr>Передача мяча двумя руками сверху</vt:lpstr>
      <vt:lpstr>Нападение.</vt:lpstr>
      <vt:lpstr>Презентация PowerPoint</vt:lpstr>
      <vt:lpstr>Блокирование.</vt:lpstr>
      <vt:lpstr>Презентация PowerPoint</vt:lpstr>
    </vt:vector>
  </TitlesOfParts>
  <Manager>Пакшинцевы</Manager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ВОЛЕЙБОЛ.</dc:title>
  <dc:creator/>
  <cp:lastModifiedBy>Пакшинцевы</cp:lastModifiedBy>
  <cp:revision>21</cp:revision>
  <dcterms:created xsi:type="dcterms:W3CDTF">2013-04-14T17:41:10Z</dcterms:created>
  <dcterms:modified xsi:type="dcterms:W3CDTF">2016-02-07T13:58:23Z</dcterms:modified>
</cp:coreProperties>
</file>