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03A7-7C47-4FE6-923F-354427961D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E03F-0F13-43C7-82F8-49BE4F21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Здоровое питание – здоровая нация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/>
              <a:t>Подготовила </a:t>
            </a:r>
            <a:endParaRPr lang="ru-RU" dirty="0"/>
          </a:p>
          <a:p>
            <a:r>
              <a:rPr lang="ru-RU" i="1" dirty="0"/>
              <a:t>ученица 3 класса «А» </a:t>
            </a:r>
            <a:endParaRPr lang="ru-RU" dirty="0"/>
          </a:p>
          <a:p>
            <a:r>
              <a:rPr lang="ru-RU" i="1" dirty="0"/>
              <a:t>МБОУ «Основная </a:t>
            </a:r>
            <a:r>
              <a:rPr lang="ru-RU" i="1" dirty="0" err="1"/>
              <a:t>Каплинская</a:t>
            </a:r>
            <a:r>
              <a:rPr lang="ru-RU" i="1" dirty="0"/>
              <a:t> школа»</a:t>
            </a:r>
            <a:endParaRPr lang="ru-RU" dirty="0"/>
          </a:p>
          <a:p>
            <a:r>
              <a:rPr lang="ru-RU" i="1" dirty="0"/>
              <a:t>Астапова Екатерина</a:t>
            </a:r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sz="3600" i="1" dirty="0"/>
              <a:t>Здоровое питание – </a:t>
            </a:r>
            <a:r>
              <a:rPr lang="ru-RU" sz="3600" i="1" dirty="0" err="1"/>
              <a:t>питание</a:t>
            </a:r>
            <a:r>
              <a:rPr lang="ru-RU" sz="3600" i="1" dirty="0"/>
              <a:t>, обеспечивающее рост, нормальное развитие и жизнедеятельность человека, способствующее укреплению его здоровья и профилактике заболеваний.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4" name="Содержимое 3" descr="images (3)-hor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3214686"/>
            <a:ext cx="7531212" cy="2528890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Самые вредные продукты</a:t>
            </a:r>
            <a:r>
              <a:rPr lang="en-US" i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i="1" dirty="0"/>
              <a:t>Чипсы</a:t>
            </a:r>
            <a:endParaRPr lang="ru-RU" dirty="0"/>
          </a:p>
          <a:p>
            <a:pPr lvl="0"/>
            <a:r>
              <a:rPr lang="ru-RU" i="1" dirty="0"/>
              <a:t>Сладкие газировки</a:t>
            </a:r>
            <a:endParaRPr lang="ru-RU" dirty="0"/>
          </a:p>
          <a:p>
            <a:pPr lvl="0"/>
            <a:r>
              <a:rPr lang="ru-RU" i="1" dirty="0" err="1"/>
              <a:t>Фастфуд</a:t>
            </a:r>
            <a:endParaRPr lang="ru-RU" dirty="0"/>
          </a:p>
          <a:p>
            <a:pPr lvl="0"/>
            <a:r>
              <a:rPr lang="ru-RU" i="1" dirty="0"/>
              <a:t>Копчёности и колбасы</a:t>
            </a:r>
            <a:endParaRPr lang="ru-RU" dirty="0"/>
          </a:p>
          <a:p>
            <a:pPr lvl="0"/>
            <a:r>
              <a:rPr lang="ru-RU" i="1" dirty="0"/>
              <a:t>Продукты с </a:t>
            </a:r>
            <a:r>
              <a:rPr lang="ru-RU" i="1" dirty="0" err="1"/>
              <a:t>глутаматом</a:t>
            </a:r>
            <a:r>
              <a:rPr lang="ru-RU" i="1" dirty="0"/>
              <a:t> натрия </a:t>
            </a:r>
            <a:endParaRPr lang="ru-RU" dirty="0"/>
          </a:p>
          <a:p>
            <a:pPr lvl="0"/>
            <a:r>
              <a:rPr lang="ru-RU" i="1" dirty="0"/>
              <a:t>Маргарин</a:t>
            </a:r>
            <a:endParaRPr lang="ru-RU" dirty="0"/>
          </a:p>
          <a:p>
            <a:pPr lvl="0"/>
            <a:r>
              <a:rPr lang="ru-RU" i="1" dirty="0"/>
              <a:t>Кофе и энергетики</a:t>
            </a:r>
            <a:endParaRPr lang="ru-RU" dirty="0"/>
          </a:p>
          <a:p>
            <a:pPr lvl="0"/>
            <a:r>
              <a:rPr lang="ru-RU" i="1" dirty="0"/>
              <a:t>Жевательные резинки и желейные конфеты</a:t>
            </a:r>
            <a:endParaRPr lang="ru-RU" dirty="0"/>
          </a:p>
          <a:p>
            <a:pPr lvl="0"/>
            <a:r>
              <a:rPr lang="ru-RU" i="1" dirty="0"/>
              <a:t>Шоколадные батончики</a:t>
            </a:r>
            <a:endParaRPr lang="ru-RU" dirty="0"/>
          </a:p>
          <a:p>
            <a:r>
              <a:rPr lang="ru-RU" i="1" dirty="0"/>
              <a:t>Майонез и кетчуп</a:t>
            </a:r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Что можно для перекуса</a:t>
            </a:r>
            <a:r>
              <a:rPr lang="en-US" i="1" dirty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Сухофрукты и орехи</a:t>
            </a:r>
            <a:endParaRPr lang="ru-RU" dirty="0"/>
          </a:p>
          <a:p>
            <a:pPr lvl="0"/>
            <a:r>
              <a:rPr lang="ru-RU" i="1" dirty="0"/>
              <a:t>Бутерброд с кусочком отварного или запечённого мяса и овощами (огурец, помидор, сладкий перец)</a:t>
            </a:r>
            <a:endParaRPr lang="ru-RU" dirty="0"/>
          </a:p>
          <a:p>
            <a:pPr lvl="0"/>
            <a:r>
              <a:rPr lang="ru-RU" i="1" dirty="0"/>
              <a:t>Фрукты</a:t>
            </a:r>
            <a:endParaRPr lang="ru-RU" dirty="0"/>
          </a:p>
          <a:p>
            <a:pPr lvl="0"/>
            <a:r>
              <a:rPr lang="ru-RU" i="1" dirty="0"/>
              <a:t>Овощи</a:t>
            </a:r>
            <a:endParaRPr lang="ru-RU" dirty="0"/>
          </a:p>
          <a:p>
            <a:r>
              <a:rPr lang="ru-RU" i="1" dirty="0" err="1"/>
              <a:t>Цельнозерновая</a:t>
            </a:r>
            <a:r>
              <a:rPr lang="ru-RU" i="1" dirty="0"/>
              <a:t> выпечка</a:t>
            </a:r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Откажись от вредной еды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hipsi_0-ti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5839" y="1600200"/>
            <a:ext cx="6012322" cy="4525963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Не будь рабом своего желудка</a:t>
            </a:r>
            <a:endParaRPr lang="ru-RU" i="1" dirty="0"/>
          </a:p>
        </p:txBody>
      </p:sp>
      <p:pic>
        <p:nvPicPr>
          <p:cNvPr id="5" name="Содержимое 4" descr="Ожирение-печени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2339181"/>
            <a:ext cx="5715000" cy="3048000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Выбирай натуральные продукты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скачанные файлы (2)-hor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000108"/>
            <a:ext cx="4886325" cy="1800225"/>
          </a:xfrm>
        </p:spPr>
      </p:pic>
      <p:pic>
        <p:nvPicPr>
          <p:cNvPr id="5" name="Рисунок 4" descr="images-ti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2857496"/>
            <a:ext cx="5191125" cy="3667125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Готовим дома</a:t>
            </a:r>
            <a:endParaRPr lang="ru-RU" i="1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643050"/>
            <a:ext cx="5962218" cy="3867962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92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Здоровое питание – здоровая нация </vt:lpstr>
      <vt:lpstr>   Здоровое питание – питание, обеспечивающее рост, нормальное развитие и жизнедеятельность человека, способствующее укреплению его здоровья и профилактике заболеваний. </vt:lpstr>
      <vt:lpstr>Самые вредные продукты: </vt:lpstr>
      <vt:lpstr>Что можно для перекуса:</vt:lpstr>
      <vt:lpstr>Откажись от вредной еды </vt:lpstr>
      <vt:lpstr>Не будь рабом своего желудка</vt:lpstr>
      <vt:lpstr>Выбирай натуральные продукты </vt:lpstr>
      <vt:lpstr>Готовим дома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питание – здоровая нация</dc:title>
  <dc:creator>Use</dc:creator>
  <cp:lastModifiedBy>Use</cp:lastModifiedBy>
  <cp:revision>5</cp:revision>
  <dcterms:created xsi:type="dcterms:W3CDTF">2016-01-29T04:13:20Z</dcterms:created>
  <dcterms:modified xsi:type="dcterms:W3CDTF">2016-01-29T04:47:35Z</dcterms:modified>
</cp:coreProperties>
</file>