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72" r:id="rId3"/>
    <p:sldId id="260" r:id="rId4"/>
    <p:sldId id="258" r:id="rId5"/>
    <p:sldId id="259" r:id="rId6"/>
    <p:sldId id="262" r:id="rId7"/>
    <p:sldId id="261" r:id="rId8"/>
    <p:sldId id="265" r:id="rId9"/>
    <p:sldId id="268" r:id="rId10"/>
    <p:sldId id="266" r:id="rId11"/>
    <p:sldId id="267" r:id="rId12"/>
    <p:sldId id="269" r:id="rId13"/>
    <p:sldId id="270" r:id="rId14"/>
    <p:sldId id="264" r:id="rId15"/>
    <p:sldId id="263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A8263-9447-46AC-96D3-E03E746B2CB2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6E46B-A388-45C5-B7E4-B55B20DA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70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F2C5-9FB8-47B8-A0BA-8026514AA035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00B0A4-0997-4693-BDAB-E6773F546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F2C5-9FB8-47B8-A0BA-8026514AA035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B0A4-0997-4693-BDAB-E6773F546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F2C5-9FB8-47B8-A0BA-8026514AA035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B0A4-0997-4693-BDAB-E6773F546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F2C5-9FB8-47B8-A0BA-8026514AA035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00B0A4-0997-4693-BDAB-E6773F546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F2C5-9FB8-47B8-A0BA-8026514AA035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B0A4-0997-4693-BDAB-E6773F5465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F2C5-9FB8-47B8-A0BA-8026514AA035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B0A4-0997-4693-BDAB-E6773F546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F2C5-9FB8-47B8-A0BA-8026514AA035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300B0A4-0997-4693-BDAB-E6773F54654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F2C5-9FB8-47B8-A0BA-8026514AA035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B0A4-0997-4693-BDAB-E6773F546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F2C5-9FB8-47B8-A0BA-8026514AA035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B0A4-0997-4693-BDAB-E6773F546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F2C5-9FB8-47B8-A0BA-8026514AA035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B0A4-0997-4693-BDAB-E6773F5465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F2C5-9FB8-47B8-A0BA-8026514AA035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B0A4-0997-4693-BDAB-E6773F54654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C7F2C5-9FB8-47B8-A0BA-8026514AA035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00B0A4-0997-4693-BDAB-E6773F54654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zveryshki.ru/uploads/posts/2013-02/1361968498_vechnaja-borba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hyperlink" Target="http://www.zveryshki.ru/uploads/posts/2013-10/1381434437_md_20f68aba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www.zveryshki.ru/uploads/posts/2013-11/1384600205_dovolnyjj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nature-photographing.com/ru/photo/animals/pets/IMG_9706.jpg.html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nature-photographing.com/ru/photo/animals/pets/IMG_9722.jpg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www.zveryshki.ru/uploads/posts/2013-11/1384600276_bez-paleva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zveryshki.ru/uploads/posts/2013-05/1369505011_3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zveryshki.ru/uploads/posts/2013-05/1369629784_klubochek-schastja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veryshki.ru/uploads/posts/2013-11/1384599741_takie-milye-shhenochki.jpg" TargetMode="External"/><Relationship Id="rId13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12" Type="http://schemas.openxmlformats.org/officeDocument/2006/relationships/hyperlink" Target="http://www.zveryshki.ru/uploads/posts/2013-05/1369630084_luchshe-otojjdi-po-khoroshemu.jpg" TargetMode="External"/><Relationship Id="rId2" Type="http://schemas.openxmlformats.org/officeDocument/2006/relationships/hyperlink" Target="http://nature-photographing.com/ru/photo/animals/pets/IMG_6891.jpg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nature-photographing.com/ru/photo/animals/pets/IMG_5223.jpg.html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0" Type="http://schemas.openxmlformats.org/officeDocument/2006/relationships/hyperlink" Target="http://www.zveryshki.ru/uploads/posts/2013-03/1362199044_ljubopytnye-shhenki.jpg" TargetMode="External"/><Relationship Id="rId4" Type="http://schemas.openxmlformats.org/officeDocument/2006/relationships/hyperlink" Target="http://nature-photographing.com/ru/photo/animals/pets/IMG_4860_1.jpg.html" TargetMode="External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nature-photographing.com/ru/photo/animals/pets/IMG_1977.jpg.html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www.zveryshki.ru/uploads/posts/2013-10/1383246218_md_9124d8b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veryshki.ru/uploads/posts/2013-05/1369809120_kudrjashka.jpg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www.zveryshki.ru/uploads/posts/2013-03/1363421098_vy-menja-zvali.jpg" TargetMode="External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nature-photographing.com/ru/photo/animals/pets/IMG_4860_1.jpg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hyperlink" Target="http://www.zveryshki.ru/uploads/posts/2013-10/1381636109_wfpdaspbdfm.jpg" TargetMode="Externa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veryshki.ru/uploads/posts/2013-10/1381636470_s-pitomcem-na-dosuge.jpg" TargetMode="External"/><Relationship Id="rId3" Type="http://schemas.openxmlformats.org/officeDocument/2006/relationships/image" Target="../media/image35.jpeg"/><Relationship Id="rId7" Type="http://schemas.openxmlformats.org/officeDocument/2006/relationships/image" Target="../media/image36.jpeg"/><Relationship Id="rId2" Type="http://schemas.openxmlformats.org/officeDocument/2006/relationships/hyperlink" Target="http://www.zveryshki.ru/uploads/posts/2013-11/1384600632_001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zveryshki.ru/uploads/posts/2013-05/1369724592_payqkvsthye.jpg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zveryshki.ru/uploads/posts/2013-05/1369505011_3.jpg" TargetMode="External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zveryshki.ru/uploads/posts/2013-11/1384600177_mechtatelnaja-medvedica.jpg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zveryshki.ru/uploads/posts/2013-05/1369409992_materinskaja-ljubov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www.zveryshki.ru/uploads/posts/2013-11/1383299827_ljubveobilnye-gepardy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zveryshki.ru/uploads/posts/2013-06/1371563996_1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www.zveryshki.ru/uploads/posts/2013-11/1383298695_ctxxnj9_ezc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zveryshki.ru/uploads/posts/2013-11/1384113359_md_bb79d169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hyperlink" Target="http://nature-photographing.com/ru/photo/animals/pets/IMG_9614.jpg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ru.wikipedia.org/wiki/%D0%A4%D0%B0%D0%B9%D0%BB:CH_cow_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ture-photographing.com/ru/photo/animals/pets/IMG_9785.jpg.html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nature-photographing.com/ru/photo/animals/pets/IMG_9325.jpg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A%D0%BE%D1%82%D0%BE%D0%B2%D0%BE%D0%B4%D1%81%D1%82%D0%B2%D0%BE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ru.wikipedia.org/wiki/%D0%9A%D0%BE%D1%80%D0%BE%D0%B2%D1%8B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hyperlink" Target="http://ru.wikipedia.org/wiki/%D0%A4%D0%B0%D0%B9%D0%BB:CH_cow_2.jpg" TargetMode="External"/><Relationship Id="rId4" Type="http://schemas.openxmlformats.org/officeDocument/2006/relationships/hyperlink" Target="http://ru.wikipedia.org/wiki/%D0%9D%D0%B0%D0%B2%D0%BE%D0%B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nature-photographing.com/ru/photo/animals/pets/IMG_9614.jpg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hyperlink" Target="http://www.zveryshki.ru/uploads/posts/2013-06/1370408723_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ru-RU" dirty="0" smtClean="0"/>
              <a:t>Животные , без  которых  мы  не  можем 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Подготовил  ученик  7 класса </a:t>
            </a:r>
          </a:p>
          <a:p>
            <a:r>
              <a:rPr lang="ru-RU" dirty="0" smtClean="0"/>
              <a:t>МОУ «ООШ» с. </a:t>
            </a:r>
            <a:r>
              <a:rPr lang="ru-RU" dirty="0" err="1" smtClean="0"/>
              <a:t>Лунино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Турковского</a:t>
            </a:r>
            <a:r>
              <a:rPr lang="ru-RU" dirty="0" smtClean="0"/>
              <a:t>  района</a:t>
            </a:r>
          </a:p>
          <a:p>
            <a:r>
              <a:rPr lang="ru-RU" dirty="0" smtClean="0"/>
              <a:t>Оськин  Р.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56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458200" cy="520700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Лошад</a:t>
            </a:r>
            <a:r>
              <a:rPr lang="ru-RU" sz="4800" dirty="0"/>
              <a:t>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Вечная борьба двух сил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6672"/>
            <a:ext cx="428625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Жаркий поцелуй ;)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8999"/>
            <a:ext cx="4286250" cy="2847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29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Козы 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Довольный ;)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613" y="1316038"/>
            <a:ext cx="3941762" cy="394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Fid16" descr="Курение,вредно для здоровья">
            <a:hlinkClick r:id="rId4"/>
          </p:cNvPr>
          <p:cNvPicPr>
            <a:picLocks noGrp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62" y="548680"/>
            <a:ext cx="367240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Fid24" descr="Козленок на зеленой траве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176464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83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32656"/>
            <a:ext cx="8686800" cy="841248"/>
          </a:xfrm>
        </p:spPr>
        <p:txBody>
          <a:bodyPr/>
          <a:lstStyle/>
          <a:p>
            <a:r>
              <a:rPr lang="ru-RU" dirty="0" smtClean="0"/>
              <a:t>Наши  домашние  питомцы.</a:t>
            </a:r>
            <a:endParaRPr lang="ru-RU" dirty="0"/>
          </a:p>
        </p:txBody>
      </p:sp>
      <p:pic>
        <p:nvPicPr>
          <p:cNvPr id="5" name="Объект 4" descr="Без палева :)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337" y="1819275"/>
            <a:ext cx="3209925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Клубочек счастья :)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02426"/>
            <a:ext cx="4038600" cy="227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латон и Булька (9 фото)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104456" cy="3255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41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IFid1" descr="Я хочу словить мячик!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685925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Fid11" descr="Наш Шарик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69889"/>
            <a:ext cx="238125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Fid6" descr="Трудно ,но интересно познавать котенку природу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226" y="2000250"/>
            <a:ext cx="16573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Такие милые щеночки :)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2315"/>
            <a:ext cx="4286250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Любопытные щенки :)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198" y="352268"/>
            <a:ext cx="4286250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Лучше отойди по-хорошему! ;)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789" y="4000500"/>
            <a:ext cx="428625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27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Хот-дог :)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30324"/>
            <a:ext cx="428625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Вы меня звали? :)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6185"/>
            <a:ext cx="4286250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удряшка :)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" y="3416424"/>
            <a:ext cx="4286250" cy="32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Fid18" descr="Котик моет лапки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3672408" cy="2909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5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 любимцы.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IFid11" descr="Наш Шарик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20" y="3573016"/>
            <a:ext cx="238125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Собачье братство :)"/>
          <p:cNvPicPr>
            <a:picLocks noGr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61306"/>
            <a:ext cx="4032448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Жених и невеста :)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4066"/>
            <a:ext cx="428625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12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Собака - друг человека (10 фото)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040188" cy="302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Платон и Булька (9 фото)">
            <a:hlinkClick r:id="rId4"/>
          </p:cNvPr>
          <p:cNvPicPr>
            <a:picLocks noGrp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1730" y="3248025"/>
            <a:ext cx="4286250" cy="360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Взаимоподушка ;)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104456" cy="3861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С питомцем на досуге :)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4022"/>
            <a:ext cx="428625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51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3600" dirty="0"/>
              <a:t>В целях рационального  использования  и  воспроизводства  млекопитающих  в  нашей  стране  проводится  система  мероприятий  согласно  Закону  об  охране  и  использовании  животного мира. Этим  законом </a:t>
            </a:r>
          </a:p>
          <a:p>
            <a:r>
              <a:rPr lang="ru-RU" sz="3600" dirty="0"/>
              <a:t>1.установлены определенные   сроки  и  нормы  охоты   на  промысловых  зверей ;</a:t>
            </a:r>
          </a:p>
          <a:p>
            <a:r>
              <a:rPr lang="ru-RU" sz="3600" dirty="0"/>
              <a:t>2.мероприятия  по  акклиматизации животных;</a:t>
            </a:r>
          </a:p>
          <a:p>
            <a:r>
              <a:rPr lang="ru-RU" sz="3600" dirty="0"/>
              <a:t>3. создание  заповедников и заказников  для  охраны  редких  видов и  видов, находящихся  на  грани  исчезновения.    </a:t>
            </a:r>
          </a:p>
          <a:p>
            <a:r>
              <a:rPr lang="ru-RU" sz="36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019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Используемый  материал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1. </a:t>
            </a:r>
            <a:r>
              <a:rPr lang="ru-RU" dirty="0" err="1"/>
              <a:t>Д.И.Трайтак</a:t>
            </a:r>
            <a:r>
              <a:rPr lang="ru-RU" dirty="0"/>
              <a:t> «Биология. Справочный материал.»</a:t>
            </a:r>
            <a:r>
              <a:rPr lang="en-US" dirty="0"/>
              <a:t>  </a:t>
            </a:r>
            <a:br>
              <a:rPr lang="en-US" dirty="0"/>
            </a:br>
            <a:r>
              <a:rPr lang="ru-RU" dirty="0"/>
              <a:t>2. «Уроки биологии».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3. «</a:t>
            </a:r>
            <a:r>
              <a:rPr lang="ru-RU" dirty="0" err="1"/>
              <a:t>Зверушки.ру</a:t>
            </a:r>
            <a:r>
              <a:rPr lang="ru-RU" dirty="0"/>
              <a:t>» </a:t>
            </a:r>
            <a:br>
              <a:rPr lang="ru-RU" dirty="0"/>
            </a:br>
            <a:r>
              <a:rPr lang="ru-RU" dirty="0"/>
              <a:t>4. </a:t>
            </a:r>
            <a:r>
              <a:rPr lang="en-US" dirty="0" err="1"/>
              <a:t>zoopikture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44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Цели 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/>
              <a:t> 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sz="7200" b="1" dirty="0"/>
              <a:t> </a:t>
            </a:r>
            <a:r>
              <a:rPr lang="ru-RU" sz="7200" b="1" i="1" dirty="0" smtClean="0"/>
              <a:t>Образовательные:</a:t>
            </a:r>
            <a:endParaRPr lang="en-US" sz="7200" dirty="0"/>
          </a:p>
          <a:p>
            <a:r>
              <a:rPr lang="ru-RU" sz="7200" dirty="0" smtClean="0"/>
              <a:t>Исследовать  </a:t>
            </a:r>
            <a:r>
              <a:rPr lang="ru-RU" sz="7200" dirty="0"/>
              <a:t>значение  млекопитающих  в  природе и  хозяйственной  деятельности  человека.</a:t>
            </a:r>
          </a:p>
          <a:p>
            <a:pPr lvl="0"/>
            <a:r>
              <a:rPr lang="ru-RU" sz="7200" dirty="0"/>
              <a:t>Способствовать формированию устойчивого интереса к изучаемому предмету, используя исследовательскую работу, средства информационных технологий.</a:t>
            </a:r>
          </a:p>
          <a:p>
            <a:pPr lvl="0"/>
            <a:r>
              <a:rPr lang="ru-RU" sz="7200" dirty="0"/>
              <a:t>Способствовать развитию практических умений и исследовательских навыков при выполнении лабораторных работ.</a:t>
            </a:r>
          </a:p>
          <a:p>
            <a:r>
              <a:rPr lang="ru-RU" sz="7200" b="1" i="1" dirty="0"/>
              <a:t> </a:t>
            </a:r>
            <a:r>
              <a:rPr lang="ru-RU" sz="7200" b="1" i="1" dirty="0" smtClean="0"/>
              <a:t>   </a:t>
            </a:r>
            <a:r>
              <a:rPr lang="ru-RU" sz="7200" b="1" i="1" dirty="0"/>
              <a:t>Развивающие:</a:t>
            </a:r>
            <a:endParaRPr lang="ru-RU" sz="7200" dirty="0"/>
          </a:p>
          <a:p>
            <a:r>
              <a:rPr lang="ru-RU" sz="7200" dirty="0" smtClean="0"/>
              <a:t>Развитие </a:t>
            </a:r>
            <a:r>
              <a:rPr lang="ru-RU" sz="7200" dirty="0"/>
              <a:t>умений и навыков самостоятельно работать с литературой, умения анализировать, сравнивать, обобщать и делать выводы, выступать перед аудиторией.</a:t>
            </a:r>
          </a:p>
          <a:p>
            <a:pPr lvl="0"/>
            <a:r>
              <a:rPr lang="ru-RU" sz="7200" dirty="0"/>
              <a:t>Формирование основных учебных компетенций: учебной, коммуникативной, личностной.</a:t>
            </a:r>
          </a:p>
          <a:p>
            <a:r>
              <a:rPr lang="ru-RU" sz="7200" dirty="0"/>
              <a:t> </a:t>
            </a:r>
            <a:r>
              <a:rPr lang="ru-RU" sz="7200" dirty="0" smtClean="0"/>
              <a:t> </a:t>
            </a:r>
            <a:r>
              <a:rPr lang="ru-RU" sz="7200" b="1" i="1" dirty="0"/>
              <a:t>Воспитательные:</a:t>
            </a:r>
            <a:endParaRPr lang="ru-RU" sz="7200" dirty="0"/>
          </a:p>
          <a:p>
            <a:r>
              <a:rPr lang="ru-RU" sz="7200" dirty="0" smtClean="0"/>
              <a:t>Привитие  </a:t>
            </a:r>
            <a:r>
              <a:rPr lang="ru-RU" sz="7200" dirty="0"/>
              <a:t>любви к  животным.</a:t>
            </a:r>
          </a:p>
          <a:p>
            <a:pPr lvl="0"/>
            <a:r>
              <a:rPr lang="ru-RU" sz="7200" dirty="0"/>
              <a:t>Воспитание    бережного  отношения к природе , к  животным.</a:t>
            </a:r>
          </a:p>
          <a:p>
            <a:pPr lvl="0"/>
            <a:r>
              <a:rPr lang="ru-RU" sz="7200" dirty="0"/>
              <a:t>Формирование   чувство  ответственности  за  прирученных  животных.</a:t>
            </a:r>
          </a:p>
          <a:p>
            <a:pPr lvl="0"/>
            <a:r>
              <a:rPr lang="ru-RU" sz="7200" dirty="0"/>
              <a:t>Воспитание потребности в знаниях, повышения познавательных интересов.</a:t>
            </a:r>
          </a:p>
          <a:p>
            <a:r>
              <a:rPr lang="ru-RU" sz="7200" dirty="0"/>
              <a:t> </a:t>
            </a:r>
          </a:p>
          <a:p>
            <a:r>
              <a:rPr lang="ru-RU" sz="7200" dirty="0"/>
              <a:t> </a:t>
            </a:r>
          </a:p>
          <a:p>
            <a:r>
              <a:rPr lang="ru-RU" sz="7200" dirty="0"/>
              <a:t> </a:t>
            </a:r>
          </a:p>
          <a:p>
            <a:r>
              <a:rPr lang="ru-RU" sz="6400" dirty="0"/>
              <a:t> </a:t>
            </a:r>
          </a:p>
          <a:p>
            <a:r>
              <a:rPr lang="ru-RU" sz="1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7169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894928"/>
          </a:xfrm>
        </p:spPr>
        <p:txBody>
          <a:bodyPr>
            <a:noAutofit/>
          </a:bodyPr>
          <a:lstStyle/>
          <a:p>
            <a:r>
              <a:rPr lang="ru-RU" sz="2400" b="0" i="1" dirty="0" smtClean="0"/>
              <a:t>Значение  млекопитающих </a:t>
            </a:r>
            <a:br>
              <a:rPr lang="ru-RU" sz="2400" b="0" i="1" dirty="0" smtClean="0"/>
            </a:br>
            <a:r>
              <a:rPr lang="ru-RU" sz="2400" b="0" i="1" dirty="0" smtClean="0"/>
              <a:t>               в природе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332656"/>
            <a:ext cx="3312368" cy="5018236"/>
          </a:xfrm>
        </p:spPr>
        <p:txBody>
          <a:bodyPr>
            <a:noAutofit/>
          </a:bodyPr>
          <a:lstStyle/>
          <a:p>
            <a:r>
              <a:rPr lang="ru-RU" sz="1800" dirty="0" smtClean="0"/>
              <a:t>1.Участвуют в распространении  семян , в естественном возобновлении растительности.</a:t>
            </a:r>
          </a:p>
          <a:p>
            <a:r>
              <a:rPr lang="ru-RU" sz="1800" dirty="0" smtClean="0"/>
              <a:t>2.Участвуют в рыхлении почвы , в обогащении ее  кислородом, органическими и минеральными веществами. </a:t>
            </a:r>
          </a:p>
          <a:p>
            <a:r>
              <a:rPr lang="ru-RU" sz="1800" dirty="0" smtClean="0"/>
              <a:t>3.Хищные звери регулируют  численность  других  животных ; поедая трупы, выполняют санитарную роль.</a:t>
            </a:r>
          </a:p>
          <a:p>
            <a:r>
              <a:rPr lang="ru-RU" sz="1800" dirty="0" smtClean="0"/>
              <a:t>4.Растительноядные  звери влияют  на  рост  и  развитие  растений.</a:t>
            </a:r>
          </a:p>
          <a:p>
            <a:r>
              <a:rPr lang="ru-RU" sz="1800" dirty="0" smtClean="0"/>
              <a:t>5.Служат  кормом для  многих  животных</a:t>
            </a:r>
          </a:p>
          <a:p>
            <a:endParaRPr lang="ru-RU" sz="1800" dirty="0"/>
          </a:p>
        </p:txBody>
      </p:sp>
      <p:pic>
        <p:nvPicPr>
          <p:cNvPr id="5" name="Объект 4" descr="Мечтательная медведица :)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2100" y="836712"/>
            <a:ext cx="4286250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Хищные  звери.</a:t>
            </a:r>
            <a:endParaRPr lang="ru-RU" dirty="0"/>
          </a:p>
        </p:txBody>
      </p:sp>
      <p:pic>
        <p:nvPicPr>
          <p:cNvPr id="5" name="Объект 4" descr="Материнская любовь :)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819275"/>
            <a:ext cx="342900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Любвеобильные гепарды ;)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4038600" cy="3216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25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Отряд   приматы</a:t>
            </a:r>
            <a:endParaRPr lang="ru-RU" dirty="0"/>
          </a:p>
        </p:txBody>
      </p:sp>
      <p:pic>
        <p:nvPicPr>
          <p:cNvPr id="5" name="Объект 4" descr="Премилый детёныш игрунки (5 фото)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19275"/>
            <a:ext cx="312420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Какой взгляд! ;)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775" y="2790825"/>
            <a:ext cx="4286250" cy="2343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82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456384" cy="1656184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Значение  млекопитающих  в жизни  человека.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1700808"/>
            <a:ext cx="3008313" cy="4800600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1.Культурное , эстетическое.</a:t>
            </a:r>
          </a:p>
          <a:p>
            <a:r>
              <a:rPr lang="ru-RU" sz="2400" dirty="0" smtClean="0"/>
              <a:t>2.В  медицине (вакцины, сыворотки)</a:t>
            </a:r>
          </a:p>
          <a:p>
            <a:r>
              <a:rPr lang="ru-RU" sz="2400" dirty="0" smtClean="0"/>
              <a:t>3.Одежда , обувь.</a:t>
            </a:r>
          </a:p>
          <a:p>
            <a:r>
              <a:rPr lang="ru-RU" sz="2400" dirty="0" smtClean="0"/>
              <a:t>4.Важнейшие продукты питания</a:t>
            </a:r>
          </a:p>
          <a:p>
            <a:r>
              <a:rPr lang="ru-RU" sz="2400" dirty="0" smtClean="0"/>
              <a:t>Рабочая  сила</a:t>
            </a:r>
          </a:p>
          <a:p>
            <a:endParaRPr lang="ru-RU" sz="2400" dirty="0"/>
          </a:p>
        </p:txBody>
      </p:sp>
      <p:pic>
        <p:nvPicPr>
          <p:cNvPr id="5" name="Объект 4" descr="Тихий час :)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4680520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Fid9" descr="Поросячья любовь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032"/>
            <a:ext cx="4752528" cy="2520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63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Сельскохозяйственные  животные</a:t>
            </a:r>
            <a:endParaRPr lang="ru-RU" dirty="0"/>
          </a:p>
        </p:txBody>
      </p:sp>
      <p:pic>
        <p:nvPicPr>
          <p:cNvPr id="4" name="Объект 3" descr="http://upload.wikimedia.org/wikipedia/commons/thumb/f/fb/CH_cow_2.jpg/220px-CH_cow_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2794000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Fid20" descr="Конь и утки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10445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Fid22" descr="Козлиные истории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2952328" cy="238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778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111095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Корова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63888" y="188640"/>
            <a:ext cx="5400600" cy="6069137"/>
          </a:xfrm>
        </p:spPr>
        <p:txBody>
          <a:bodyPr>
            <a:noAutofit/>
          </a:bodyPr>
          <a:lstStyle/>
          <a:p>
            <a:r>
              <a:rPr lang="ru-RU" sz="1800" dirty="0" smtClean="0"/>
              <a:t>Корова в крестьянской семье издавна олицетворяла богатство и достаток, русские крестьяне её часто называли кормилицей. Потерять корову, особенно в неурожайные годы, для крестьян было равносильно катастрофе. Поэтому корову крестьяне всегда очень уважали, всячески оберегали, заботились, относились к ней ласково</a:t>
            </a:r>
            <a:r>
              <a:rPr lang="ru-RU" sz="1800" u="sng" baseline="30000" dirty="0" smtClean="0">
                <a:hlinkClick r:id="rId2"/>
              </a:rPr>
              <a:t>[36]</a:t>
            </a:r>
            <a:r>
              <a:rPr lang="ru-RU" sz="1800" dirty="0" smtClean="0"/>
              <a:t> Разведением коров занимается </a:t>
            </a:r>
            <a:r>
              <a:rPr lang="ru-RU" sz="1800" u="sng" dirty="0" smtClean="0">
                <a:hlinkClick r:id="rId3" tooltip="Скотоводство"/>
              </a:rPr>
              <a:t>скотоводство</a:t>
            </a:r>
            <a:r>
              <a:rPr lang="ru-RU" sz="1800" dirty="0" smtClean="0"/>
              <a:t>, превалирующая животноводческая отрасль. Коровы выполняют три главные хозяйственные задачи — дают мясо, молоко и служат тягловой силой. По имеющимся оценкам, на их долю приходится сейчас </a:t>
            </a:r>
            <a:r>
              <a:rPr lang="ru-RU" sz="1800" dirty="0" err="1" smtClean="0"/>
              <a:t>ок</a:t>
            </a:r>
            <a:r>
              <a:rPr lang="ru-RU" sz="1800" dirty="0" smtClean="0"/>
              <a:t>. 50 % получаемого в мире мяса и примерно 95 % молока; как рабочая сила крупный рогатый скот утратил свое значение в индустриальных странах, но сохраняет его в слаборазвитых регионах Азии и Африки</a:t>
            </a:r>
            <a:r>
              <a:rPr lang="ru-RU" sz="1800" u="sng" baseline="30000" dirty="0" smtClean="0">
                <a:hlinkClick r:id="rId2"/>
              </a:rPr>
              <a:t>[5]</a:t>
            </a:r>
            <a:r>
              <a:rPr lang="ru-RU" sz="1800" dirty="0" smtClean="0"/>
              <a:t>. Отходы жизнедеятельности коровы, </a:t>
            </a:r>
            <a:r>
              <a:rPr lang="ru-RU" sz="1800" u="sng" dirty="0" smtClean="0">
                <a:hlinkClick r:id="rId4" tooltip="Навоз"/>
              </a:rPr>
              <a:t>навоз</a:t>
            </a:r>
            <a:r>
              <a:rPr lang="ru-RU" sz="1800" dirty="0" smtClean="0"/>
              <a:t>, используются в качестве хорошего удобрения.</a:t>
            </a:r>
          </a:p>
          <a:p>
            <a:endParaRPr lang="ru-RU" sz="1800" dirty="0"/>
          </a:p>
        </p:txBody>
      </p:sp>
      <p:pic>
        <p:nvPicPr>
          <p:cNvPr id="5" name="Объект 3" descr="http://upload.wikimedia.org/wikipedia/commons/thumb/f/fb/CH_cow_2.jpg/220px-CH_cow_2.jpg">
            <a:hlinkClick r:id="rId5"/>
          </p:cNvPr>
          <p:cNvPicPr>
            <a:picLocks noGrp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2952328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G:\хавка и печень\mil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9592" y="3739364"/>
            <a:ext cx="2602900" cy="180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52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Телята .  Свиньи.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IFid9" descr="Поросячья любовь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888432" cy="4032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Плюшевые красавицы-коровы из Айовы (8 фото)">
            <a:hlinkClick r:id="rId4"/>
          </p:cNvPr>
          <p:cNvPicPr>
            <a:picLocks noGrp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175447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09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</TotalTime>
  <Words>256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Животные , без  которых  мы  не  можем !</vt:lpstr>
      <vt:lpstr>   Цели  проекта</vt:lpstr>
      <vt:lpstr>Значение  млекопитающих                 в природе</vt:lpstr>
      <vt:lpstr>Хищные  звери.</vt:lpstr>
      <vt:lpstr>    Отряд   приматы</vt:lpstr>
      <vt:lpstr>Значение  млекопитающих  в жизни  человека.</vt:lpstr>
      <vt:lpstr>Сельскохозяйственные  животные</vt:lpstr>
      <vt:lpstr>Корова</vt:lpstr>
      <vt:lpstr>Телята .  Свиньи.</vt:lpstr>
      <vt:lpstr>Лошадь</vt:lpstr>
      <vt:lpstr>Козы .</vt:lpstr>
      <vt:lpstr>Наши  домашние  питомцы.</vt:lpstr>
      <vt:lpstr>Презентация PowerPoint</vt:lpstr>
      <vt:lpstr>Презентация PowerPoint</vt:lpstr>
      <vt:lpstr>Наши  любимцы.</vt:lpstr>
      <vt:lpstr>Презентация PowerPoint</vt:lpstr>
      <vt:lpstr>   Вывод</vt:lpstr>
      <vt:lpstr>Используемый  материал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, без  которых  мы  не  можем !</dc:title>
  <dc:creator>Admin</dc:creator>
  <cp:lastModifiedBy>Admin</cp:lastModifiedBy>
  <cp:revision>11</cp:revision>
  <dcterms:created xsi:type="dcterms:W3CDTF">2014-01-30T15:46:07Z</dcterms:created>
  <dcterms:modified xsi:type="dcterms:W3CDTF">2014-02-05T17:23:12Z</dcterms:modified>
</cp:coreProperties>
</file>