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71" r:id="rId15"/>
    <p:sldId id="272" r:id="rId16"/>
    <p:sldId id="278" r:id="rId17"/>
    <p:sldId id="279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очи\sochi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279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552728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Викторина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071810"/>
            <a:ext cx="6786610" cy="2566990"/>
          </a:xfrm>
        </p:spPr>
        <p:txBody>
          <a:bodyPr>
            <a:noAutofit/>
          </a:bodyPr>
          <a:lstStyle/>
          <a:p>
            <a:pPr algn="r"/>
            <a:r>
              <a:rPr lang="ru-RU" sz="7200" b="1" dirty="0" smtClean="0">
                <a:solidFill>
                  <a:srgbClr val="FF0000"/>
                </a:solidFill>
              </a:rPr>
              <a:t>«Олимпийские игры в Сочи»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На Олимпиаде в Сочи введён новый вид соревнований. Какой?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Прыжки с трамплина.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Эстафета в санном спорте.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Эстафета в биатлоне.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Бег на коньках на дистанции 5000 м (мужчины).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200" b="1" dirty="0" smtClean="0"/>
              <a:t>Эстафета в санном спорте</a:t>
            </a:r>
          </a:p>
        </p:txBody>
      </p:sp>
      <p:pic>
        <p:nvPicPr>
          <p:cNvPr id="1027" name="Picture 3" descr="F:\Викторина к Сочи\694227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4070366" cy="230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Викторина к Сочи\76zBGL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429132"/>
            <a:ext cx="2849786" cy="194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33522" cy="12858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488832" cy="4870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	</a:t>
            </a:r>
            <a:r>
              <a:rPr lang="ru-RU" sz="3600" b="1" dirty="0" smtClean="0">
                <a:solidFill>
                  <a:srgbClr val="0000FF"/>
                </a:solidFill>
              </a:rPr>
              <a:t>Определите вид спорта самой молодой участницы олимпийской сборной - </a:t>
            </a:r>
            <a:r>
              <a:rPr lang="ru-RU" sz="3600" b="1" dirty="0" err="1" smtClean="0">
                <a:solidFill>
                  <a:srgbClr val="0000FF"/>
                </a:solidFill>
              </a:rPr>
              <a:t>Аделины</a:t>
            </a:r>
            <a:r>
              <a:rPr lang="ru-RU" sz="3600" b="1" dirty="0" smtClean="0">
                <a:solidFill>
                  <a:srgbClr val="0000FF"/>
                </a:solidFill>
              </a:rPr>
              <a:t> Сотниковой 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Санный спорт.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Лыжные гонки.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Фигурное катание на коньках.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Сноуборд.</a:t>
            </a:r>
          </a:p>
        </p:txBody>
      </p:sp>
      <p:pic>
        <p:nvPicPr>
          <p:cNvPr id="2050" name="Picture 2" descr="C:\Documents and Settings\Пользаватель\Мои документы\Мои рисунки\adelina-sotnikova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2160240" cy="171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8104" y="1556792"/>
            <a:ext cx="3425584" cy="4630648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«с»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b="1" dirty="0" smtClean="0"/>
              <a:t>Фигурное катание на коньках.</a:t>
            </a:r>
          </a:p>
        </p:txBody>
      </p:sp>
      <p:pic>
        <p:nvPicPr>
          <p:cNvPr id="1026" name="Picture 2" descr="E:\сочи\image670883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4840686" cy="334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748934" cy="476886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	На Олимпиаде в Сочи для защиты спортсменов от отравлений запретили подавать некоторые продукты питания и блюда. Определите разрешённое блюдо (или продукт).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Сыр из пастеризованного молока.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Вяленая и сушёная рыба.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Макароны по-флотски.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Мясные, овощные консервы собственного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«а»</a:t>
            </a:r>
          </a:p>
          <a:p>
            <a:pPr algn="ctr">
              <a:buNone/>
            </a:pPr>
            <a:r>
              <a:rPr lang="ru-RU" b="1" dirty="0" smtClean="0"/>
              <a:t>Сыр из пастеризованного молока.</a:t>
            </a:r>
          </a:p>
        </p:txBody>
      </p:sp>
      <p:pic>
        <p:nvPicPr>
          <p:cNvPr id="3074" name="Picture 2" descr="F:\Викторина к Сочи\syr_korovij_200_200_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385765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76398" cy="13572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8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70485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	 Спортивный комплекс «</a:t>
            </a:r>
            <a:r>
              <a:rPr lang="ru-RU" sz="2800" b="1" dirty="0" err="1" smtClean="0">
                <a:solidFill>
                  <a:srgbClr val="0000FF"/>
                </a:solidFill>
              </a:rPr>
              <a:t>Лаура</a:t>
            </a:r>
            <a:r>
              <a:rPr lang="ru-RU" sz="2800" b="1" dirty="0" smtClean="0">
                <a:solidFill>
                  <a:srgbClr val="0000FF"/>
                </a:solidFill>
              </a:rPr>
              <a:t>» предназначен для проведения соревнований: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Конькобежного спорта.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Фигурного катания, шорт-трека.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Кёрлинга.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Лыжного спорта, лыжного двоеборья, биатлона.</a:t>
            </a:r>
          </a:p>
          <a:p>
            <a:pPr marL="514350" indent="-514350">
              <a:buFont typeface="+mj-lt"/>
              <a:buAutoNum type="alphaLcPeriod"/>
            </a:pPr>
            <a:endParaRPr lang="ru-RU" b="1" dirty="0" smtClean="0"/>
          </a:p>
        </p:txBody>
      </p:sp>
      <p:pic>
        <p:nvPicPr>
          <p:cNvPr id="4" name="Picture 2" descr="F:\Викторина к Сочи\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354891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r>
              <a:rPr lang="ru-RU" b="1" dirty="0" smtClean="0"/>
              <a:t>		 Лыжный спорт, лыжное 	двоеборье, биатлон.</a:t>
            </a:r>
          </a:p>
        </p:txBody>
      </p:sp>
      <p:pic>
        <p:nvPicPr>
          <p:cNvPr id="2050" name="Picture 2" descr="E:\сочи\p38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2808312" cy="191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сочи\642110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600400" cy="239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сочи\biat_03_12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85184"/>
            <a:ext cx="2188808" cy="145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Олимпийские медали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None/>
            </a:pPr>
            <a:endParaRPr lang="ru-RU" b="1" dirty="0" smtClean="0"/>
          </a:p>
        </p:txBody>
      </p:sp>
      <p:pic>
        <p:nvPicPr>
          <p:cNvPr id="7170" name="Picture 2" descr="F:\Викторина к Сочи\Olymp-693X520_jpg-693X5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650842" cy="497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икторина к Сочи\gold_a_r-693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077520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4110" cy="5410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		В основе дизайна медалей лежит основная идея бренда «Сочи 2014» – контрастность удивительной страны, где Европа встречается с Азией, где первозданная природа соседствует с мегаполисами, а инновации сочетаются с богатым культурным наследием. Золотистые лучи солнца преломляются сквозь призму заснеженных верхушек гор, теплое море соседствует с морозным льдом – воплотившись в медалях, эти контрасты природы России навсегда останутся с чемпионами и будут напоминать им о незабываемых Играх в Сочи.</a:t>
            </a:r>
          </a:p>
          <a:p>
            <a:pPr>
              <a:buNone/>
            </a:pPr>
            <a:r>
              <a:rPr lang="ru-RU" b="1" dirty="0" smtClean="0"/>
              <a:t>		Медали Олимпийских игр «Сочи 2014» выполнены в ярком, оригинальном дизайне. С помощью гравировки на награды нанесено фирменное «лоскутное одеяло» Игр – мозаика из национальных узоров российских культур и этносов. Необычное сочетание металла и поликарбоната придает изделиям воздушность и самобытную красоту.</a:t>
            </a:r>
          </a:p>
          <a:p>
            <a:pPr>
              <a:buNone/>
            </a:pPr>
            <a:r>
              <a:rPr lang="ru-RU" b="1" dirty="0" smtClean="0"/>
              <a:t>		Награды «Сочи 2014» - не просто медали, а настоящие произведения искусства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вопрос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	Первым российским </a:t>
            </a:r>
            <a:r>
              <a:rPr lang="ru-RU" sz="4000" b="1" dirty="0" err="1" smtClean="0">
                <a:solidFill>
                  <a:srgbClr val="0000FF"/>
                </a:solidFill>
              </a:rPr>
              <a:t>факелоносцем</a:t>
            </a:r>
            <a:r>
              <a:rPr lang="ru-RU" sz="4000" b="1" dirty="0" smtClean="0">
                <a:solidFill>
                  <a:srgbClr val="0000FF"/>
                </a:solidFill>
              </a:rPr>
              <a:t> «Сочи-2014» стал: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Фигурист Евгений </a:t>
            </a:r>
            <a:r>
              <a:rPr lang="ru-RU" b="1" dirty="0" err="1" smtClean="0"/>
              <a:t>Плющенко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Хоккеист Александр Овечкин.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Конькобежец Иван </a:t>
            </a:r>
            <a:r>
              <a:rPr lang="ru-RU" b="1" dirty="0" err="1" smtClean="0"/>
              <a:t>Скобрев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Фигуристка Ирина Роднина.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Медали «Сочи 2014» войдут в историю как самые-самые: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Инновационные: </a:t>
            </a:r>
            <a:r>
              <a:rPr lang="ru-RU" b="1" dirty="0" smtClean="0"/>
              <a:t>сочетание драгоценных металлов и искусственных материалов делает медали «Сочи 2014» по-настоящему уникальными.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Многочисленные: </a:t>
            </a:r>
            <a:r>
              <a:rPr lang="ru-RU" b="1" dirty="0" smtClean="0"/>
              <a:t>будет выпущено рекордное количество медалей в истории зимних Игр – около 1300.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Разнообразные: </a:t>
            </a:r>
            <a:r>
              <a:rPr lang="ru-RU" b="1" dirty="0" smtClean="0"/>
              <a:t>на Олимпийских медалях появятся 12 новых видов соревнований (</a:t>
            </a:r>
            <a:r>
              <a:rPr lang="ru-RU" b="1" dirty="0" err="1" smtClean="0"/>
              <a:t>слоупстайл</a:t>
            </a:r>
            <a:r>
              <a:rPr lang="ru-RU" b="1" dirty="0" smtClean="0"/>
              <a:t>, </a:t>
            </a:r>
            <a:r>
              <a:rPr lang="ru-RU" b="1" dirty="0" err="1" smtClean="0"/>
              <a:t>ски-хафпайп</a:t>
            </a:r>
            <a:r>
              <a:rPr lang="ru-RU" b="1" dirty="0" smtClean="0"/>
              <a:t> и т.д.).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Болеем за наших спортсменов на Олимпийских играх в Сочи!!!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F:\сочи\Без имени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Викторина к Сочи\06_RIAN_01242888_687x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3016823" cy="458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Хоккеист </a:t>
            </a:r>
          </a:p>
          <a:p>
            <a:pPr>
              <a:buNone/>
            </a:pPr>
            <a:r>
              <a:rPr lang="ru-RU" b="1" dirty="0" smtClean="0"/>
              <a:t>Александр Овечкин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Documents and Settings\Пользаватель\Мои документы\Мои рисунки\000_Par767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438400" cy="142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Определите правильное название олимпийских талисманов: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Белый Мишка, Весёлый Зайчик, Счастливый Леопард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Белый Медведь, Заяц, Леопард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Мишка, Зайчик, Леопардик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Белый Мишка, Зайка, Леопард</a:t>
            </a:r>
            <a:endParaRPr lang="ru-RU" b="1" dirty="0"/>
          </a:p>
        </p:txBody>
      </p:sp>
      <p:pic>
        <p:nvPicPr>
          <p:cNvPr id="2050" name="Picture 2" descr="F:\Викторина к Сочи\0cc7d3f84a23c7a9d80a2b65f71679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512168" cy="1890210"/>
          </a:xfrm>
          <a:prstGeom prst="rect">
            <a:avLst/>
          </a:prstGeom>
          <a:noFill/>
        </p:spPr>
      </p:pic>
      <p:pic>
        <p:nvPicPr>
          <p:cNvPr id="2051" name="Picture 3" descr="F:\Викторина к Сочи\9e419927ea2c3e36976e50d4609c8f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6632"/>
            <a:ext cx="1501755" cy="1877194"/>
          </a:xfrm>
          <a:prstGeom prst="rect">
            <a:avLst/>
          </a:prstGeom>
          <a:noFill/>
        </p:spPr>
      </p:pic>
      <p:pic>
        <p:nvPicPr>
          <p:cNvPr id="2052" name="Picture 4" descr="F:\Викторина к Сочи\1cef6baf64ab5fd31191aca89415c9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-315416"/>
            <a:ext cx="178579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Белый Мишка, </a:t>
            </a:r>
          </a:p>
          <a:p>
            <a:pPr>
              <a:buNone/>
            </a:pPr>
            <a:r>
              <a:rPr lang="ru-RU" b="1" dirty="0" smtClean="0"/>
              <a:t>Зайка, </a:t>
            </a:r>
          </a:p>
          <a:p>
            <a:pPr>
              <a:buNone/>
            </a:pPr>
            <a:r>
              <a:rPr lang="ru-RU" b="1" dirty="0" smtClean="0"/>
              <a:t>Леопард</a:t>
            </a:r>
            <a:endParaRPr lang="ru-RU" b="1" dirty="0"/>
          </a:p>
        </p:txBody>
      </p:sp>
      <p:pic>
        <p:nvPicPr>
          <p:cNvPr id="3075" name="Picture 3" descr="F:\Викторина к Сочи\Stamps_of_Russia_2012_No_1559-61_Mascots_2014_Winter_Olympic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401905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Во время проведения Олимпиады круизные лайнеры используются для: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sz="2800" b="1" dirty="0" smtClean="0"/>
              <a:t>Путешествий по Чёрному морю.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800" b="1" dirty="0" smtClean="0"/>
              <a:t>В качестве ресторанов и кинотеатров.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800" b="1" dirty="0" smtClean="0"/>
              <a:t>Комфортабельного размещения гостей.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2800" b="1" dirty="0" smtClean="0"/>
              <a:t>Проведения соревнований.</a:t>
            </a:r>
          </a:p>
        </p:txBody>
      </p:sp>
      <p:pic>
        <p:nvPicPr>
          <p:cNvPr id="4098" name="Picture 2" descr="F:\Викторина к Сочи\foto_hotel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1985351" cy="13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Викторина к Сочи\foto_h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1652933" cy="123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Викторина к Сочи\foto_hotel,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1947186" cy="145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«с»</a:t>
            </a:r>
          </a:p>
          <a:p>
            <a:pPr algn="ctr">
              <a:buNone/>
            </a:pPr>
            <a:endParaRPr lang="ru-RU" sz="1500" b="1" dirty="0" smtClean="0"/>
          </a:p>
          <a:p>
            <a:pPr>
              <a:buNone/>
            </a:pPr>
            <a:r>
              <a:rPr lang="ru-RU" sz="3300" b="1" dirty="0" smtClean="0"/>
              <a:t>	Для</a:t>
            </a:r>
          </a:p>
          <a:p>
            <a:pPr>
              <a:buNone/>
            </a:pPr>
            <a:r>
              <a:rPr lang="en-US" sz="3300" b="1" dirty="0" smtClean="0"/>
              <a:t>	</a:t>
            </a:r>
            <a:r>
              <a:rPr lang="ru-RU" sz="3300" b="1" dirty="0" smtClean="0"/>
              <a:t>комфортабельного размещения гостей.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en-US" sz="2300" b="1" i="1" dirty="0" smtClean="0"/>
              <a:t>	</a:t>
            </a:r>
            <a:r>
              <a:rPr lang="ru-RU" sz="2300" b="1" i="1" dirty="0" smtClean="0"/>
              <a:t>NORWEGIAN JADE </a:t>
            </a:r>
            <a:endParaRPr lang="ru-RU" sz="2300" i="1" dirty="0" smtClean="0"/>
          </a:p>
          <a:p>
            <a:pPr>
              <a:buNone/>
            </a:pPr>
            <a:r>
              <a:rPr lang="ru-RU" sz="2300" i="1" dirty="0" smtClean="0"/>
              <a:t>	Круизный лайнер нового поколения.</a:t>
            </a:r>
            <a:br>
              <a:rPr lang="ru-RU" sz="2300" i="1" dirty="0" smtClean="0"/>
            </a:br>
            <a:r>
              <a:rPr lang="ru-RU" sz="2300" i="1" dirty="0" smtClean="0"/>
              <a:t>К услугам гостей лайнера: 12 пассажирских палуб, 1190 комфортабельных кают на 2376 мест.</a:t>
            </a:r>
            <a:endParaRPr lang="ru-RU" sz="2300" b="1" i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F:\Викторина к Сочи\foto_hot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404340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вопрос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253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Этот значок обозначает вид спорта:</a:t>
            </a:r>
          </a:p>
          <a:p>
            <a:pPr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Лыжные гонки.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Прыжки на лыжах с трамплина.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Сноуборд.</a:t>
            </a:r>
          </a:p>
          <a:p>
            <a:pPr marL="514350" indent="-514350">
              <a:buFont typeface="+mj-lt"/>
              <a:buAutoNum type="alphaLcPeriod"/>
            </a:pPr>
            <a:r>
              <a:rPr lang="ru-RU" b="1" dirty="0" smtClean="0"/>
              <a:t>Фристайл.</a:t>
            </a:r>
          </a:p>
        </p:txBody>
      </p:sp>
      <p:pic>
        <p:nvPicPr>
          <p:cNvPr id="6146" name="Picture 2" descr="F:\Викторина к Сочи\3a27426d77ecceb3f45b644a383317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76673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«С»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200" b="1" dirty="0" smtClean="0"/>
              <a:t>Сноуборд</a:t>
            </a:r>
          </a:p>
        </p:txBody>
      </p:sp>
      <p:pic>
        <p:nvPicPr>
          <p:cNvPr id="8" name="Содержимое 7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4327141" cy="346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480</TotalTime>
  <Words>191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Викторина</vt:lpstr>
      <vt:lpstr>1 вопрос</vt:lpstr>
      <vt:lpstr>Правильный ответ</vt:lpstr>
      <vt:lpstr>2 вопрос </vt:lpstr>
      <vt:lpstr>Правильный ответ</vt:lpstr>
      <vt:lpstr>3 вопрос </vt:lpstr>
      <vt:lpstr>Правильный ответ</vt:lpstr>
      <vt:lpstr>4 вопрос </vt:lpstr>
      <vt:lpstr>Правильный ответ</vt:lpstr>
      <vt:lpstr>5 вопрос </vt:lpstr>
      <vt:lpstr>Правильный ответ</vt:lpstr>
      <vt:lpstr>6 вопрос </vt:lpstr>
      <vt:lpstr>Правильный ответ</vt:lpstr>
      <vt:lpstr>7 вопрос </vt:lpstr>
      <vt:lpstr>Правильный ответ</vt:lpstr>
      <vt:lpstr>8 вопрос </vt:lpstr>
      <vt:lpstr>Правильный ответ</vt:lpstr>
      <vt:lpstr>Олимпийские медали</vt:lpstr>
      <vt:lpstr>Слайд 19</vt:lpstr>
      <vt:lpstr>Медали «Сочи 2014» войдут в историю как самые-самые:</vt:lpstr>
      <vt:lpstr>Болеем за наших спортсменов на Олимпийских играх в Сочи!!!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Администратор</dc:creator>
  <cp:lastModifiedBy>Пользаватель</cp:lastModifiedBy>
  <cp:revision>35</cp:revision>
  <dcterms:created xsi:type="dcterms:W3CDTF">2014-02-05T08:39:38Z</dcterms:created>
  <dcterms:modified xsi:type="dcterms:W3CDTF">2014-02-06T15:35:51Z</dcterms:modified>
</cp:coreProperties>
</file>