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4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0" autoAdjust="0"/>
    <p:restoredTop sz="94600"/>
  </p:normalViewPr>
  <p:slideViewPr>
    <p:cSldViewPr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78A2DE-B37C-44FD-916E-1F36434B8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7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B0A86-CFC0-47FF-8333-81BFE0865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F78F9-5A78-462A-BDA2-0F541D19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6AF9-484A-43CA-A60F-5B29CBFE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F894F-7C77-4ACE-AD8D-F3D4F8E31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2552-6E92-40D1-9095-EA0013331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FF69-82D5-48A0-82E7-7DD1F60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08C8-97B2-4B81-ABA5-743B3D6B9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605FE-C01F-48EF-86DA-4736414E9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A7CE-6FF5-43F6-A814-96BEDB86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01A8-65E9-4248-9CF1-5020649E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8E82-1533-4102-B50F-4A57A522D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BC4CE-27D4-4072-8EA4-8859527E3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7CB6-7081-461B-925B-C4DD34917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800E0-AFD3-4ECC-82B4-A96B5F3F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DFA8-80A3-4CAB-8059-C1ED66147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3266-2F35-48F2-9A29-C06828382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36E0-3A5A-4859-AD10-1DC96BC82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D450-27C1-4D85-B1C8-E456B2AFD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1839-80F2-45C0-ABCE-61B16D77C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FB88-265C-46CB-9068-7E4680DC7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07CF-236E-4BAE-AEDB-113B29FB9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C2BB4-E7F0-410C-A5D7-D66E45151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EA8507-83DF-43E5-A7BC-CA5FCE3D6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0C29E0-1100-4798-A0E6-05AD6BB6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5001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Подготовка к ГИА по биологии</a:t>
            </a:r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 smtClean="0"/>
          </a:p>
        </p:txBody>
      </p:sp>
      <p:pic>
        <p:nvPicPr>
          <p:cNvPr id="4101" name="Picture 5" descr="http://sh12.oskoluno.ru/olimpia/shno/5cdc323114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857364"/>
            <a:ext cx="2805927" cy="4429156"/>
          </a:xfrm>
          <a:prstGeom prst="rect">
            <a:avLst/>
          </a:prstGeom>
          <a:noFill/>
        </p:spPr>
      </p:pic>
      <p:pic>
        <p:nvPicPr>
          <p:cNvPr id="4105" name="Picture 9" descr="http://school108.edu.kh.ua/files2/images/2014/biolo.jpg?size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857500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591579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8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1)Синтез АТФ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2)Синтез белка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4)Накопление запасных питательных веществ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714356"/>
          <a:ext cx="8001056" cy="1785951"/>
        </p:xfrm>
        <a:graphic>
          <a:graphicData uri="http://schemas.openxmlformats.org/drawingml/2006/table">
            <a:tbl>
              <a:tblPr/>
              <a:tblGrid>
                <a:gridCol w="4000110"/>
                <a:gridCol w="4000946"/>
              </a:tblGrid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поддержание тургора клетки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рибосомы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34455" cy="5840435"/>
          </a:xfrm>
        </p:spPr>
        <p:txBody>
          <a:bodyPr/>
          <a:lstStyle/>
          <a:p>
            <a:pPr>
              <a:buNone/>
            </a:pPr>
            <a:r>
              <a:rPr lang="ru-RU" dirty="0"/>
              <a:t>9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1)ген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2)антикодон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3)нуклеотид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4)триплет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571480"/>
          <a:ext cx="7858180" cy="1928826"/>
        </p:xfrm>
        <a:graphic>
          <a:graphicData uri="http://schemas.openxmlformats.org/drawingml/2006/table">
            <a:tbl>
              <a:tblPr/>
              <a:tblGrid>
                <a:gridCol w="3928679"/>
                <a:gridCol w="3929501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И-РНК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кодон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Т-РНК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250" name="Picture 2" descr="http://direct-press.ru/images/stories/2015/Health/02-2015/04/128-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14" y="2786058"/>
            <a:ext cx="3357586" cy="2399885"/>
          </a:xfrm>
          <a:prstGeom prst="rect">
            <a:avLst/>
          </a:prstGeom>
          <a:noFill/>
        </p:spPr>
      </p:pic>
      <p:pic>
        <p:nvPicPr>
          <p:cNvPr id="53252" name="Picture 4" descr="http://cs323228.vk.me/v323228906/7c60/0tPfWMzGI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14818"/>
            <a:ext cx="3500462" cy="23355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10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1)кровь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2)нервная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3)мышечная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4)костная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71480"/>
          <a:ext cx="8001056" cy="1857387"/>
        </p:xfrm>
        <a:graphic>
          <a:graphicData uri="http://schemas.openxmlformats.org/drawingml/2006/table">
            <a:tbl>
              <a:tblPr/>
              <a:tblGrid>
                <a:gridCol w="4000110"/>
                <a:gridCol w="4000946"/>
              </a:tblGrid>
              <a:tr h="619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митохондрия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Железистый эпителий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рибосома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5778" name="Picture 2" descr="http://www.f-med.ru/spravinfo/img/4t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749" y="2786058"/>
            <a:ext cx="4548003" cy="37862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805893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11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1)миозин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2)коллаген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3)инсулин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4)гемоглобин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642918"/>
          <a:ext cx="8429652" cy="1785951"/>
        </p:xfrm>
        <a:graphic>
          <a:graphicData uri="http://schemas.openxmlformats.org/drawingml/2006/table">
            <a:tbl>
              <a:tblPr/>
              <a:tblGrid>
                <a:gridCol w="4214386"/>
                <a:gridCol w="4215266"/>
              </a:tblGrid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трипсин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ферментативная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транспортная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12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1)РНК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АТФ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3)белок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глюкоза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642918"/>
          <a:ext cx="8143932" cy="1785951"/>
        </p:xfrm>
        <a:graphic>
          <a:graphicData uri="http://schemas.openxmlformats.org/drawingml/2006/table">
            <a:tbl>
              <a:tblPr/>
              <a:tblGrid>
                <a:gridCol w="4071541"/>
                <a:gridCol w="4072391"/>
              </a:tblGrid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аминокислота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ДНК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нуклеотид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730" name="Picture 2" descr="http://belok-s.narod.ru/Pictures/3_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786058"/>
            <a:ext cx="3371850" cy="2771776"/>
          </a:xfrm>
          <a:prstGeom prst="rect">
            <a:avLst/>
          </a:prstGeom>
          <a:noFill/>
        </p:spPr>
      </p:pic>
      <p:pic>
        <p:nvPicPr>
          <p:cNvPr id="73732" name="Picture 4" descr="http://thumb10.shutterstock.com/photos/thumb_large/930136/134618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71942"/>
            <a:ext cx="2857520" cy="25666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13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транслокация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2)гликолиз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3)трансляция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редупликация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857232"/>
          <a:ext cx="8215370" cy="2000265"/>
        </p:xfrm>
        <a:graphic>
          <a:graphicData uri="http://schemas.openxmlformats.org/drawingml/2006/table">
            <a:tbl>
              <a:tblPr/>
              <a:tblGrid>
                <a:gridCol w="4107256"/>
                <a:gridCol w="4108114"/>
              </a:tblGrid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транскрипция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Синтез и-РНК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Сборка белковой молекулы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14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1)АТФ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РНК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3)крахмал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4)гликоген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785795"/>
          <a:ext cx="8286808" cy="1928826"/>
        </p:xfrm>
        <a:graphic>
          <a:graphicData uri="http://schemas.openxmlformats.org/drawingml/2006/table">
            <a:tbl>
              <a:tblPr/>
              <a:tblGrid>
                <a:gridCol w="4142971"/>
                <a:gridCol w="4143837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белок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аминокислота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нуклеотид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15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1)третичная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первичная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четвертичная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нет правильного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ответа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71480"/>
          <a:ext cx="7929618" cy="2143140"/>
        </p:xfrm>
        <a:graphic>
          <a:graphicData uri="http://schemas.openxmlformats.org/drawingml/2006/table">
            <a:tbl>
              <a:tblPr/>
              <a:tblGrid>
                <a:gridCol w="3964395"/>
                <a:gridCol w="3965223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пептидная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вторичная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водородная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658" name="Picture 2" descr="http://biology.ru/course/content/chapter8/section1/paragraph5/images/08010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86124"/>
            <a:ext cx="5715040" cy="30773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805893" cy="5911873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16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1)Митохондрии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2)Рибосома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3)Лизосома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4)Комплекс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Гольджи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71480"/>
          <a:ext cx="7786742" cy="2143140"/>
        </p:xfrm>
        <a:graphic>
          <a:graphicData uri="http://schemas.openxmlformats.org/drawingml/2006/table">
            <a:tbl>
              <a:tblPr/>
              <a:tblGrid>
                <a:gridCol w="3892964"/>
                <a:gridCol w="3893778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ядро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транскрипция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трансляция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9634" name="Picture 2" descr="http://xn--80ajzkav.xn--p1ai/images/articles/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71810"/>
            <a:ext cx="3319316" cy="32861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34455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17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1)Гемоглобин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Соматотропин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3)Инсулин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4)Гликоген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500042"/>
          <a:ext cx="7858180" cy="2428893"/>
        </p:xfrm>
        <a:graphic>
          <a:graphicData uri="http://schemas.openxmlformats.org/drawingml/2006/table">
            <a:tbl>
              <a:tblPr/>
              <a:tblGrid>
                <a:gridCol w="3928679"/>
                <a:gridCol w="3929501"/>
              </a:tblGrid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хлорофилл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магний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железо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Задание.</a:t>
            </a:r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283" y="1357299"/>
            <a:ext cx="8143906" cy="502604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определять структуру объекта, выделять значимые функциональные связи и отношения между частями целого.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663017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18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1)цитоплазма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рибосома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3)ядро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пищеварительная система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642918"/>
          <a:ext cx="7643866" cy="2000265"/>
        </p:xfrm>
        <a:graphic>
          <a:graphicData uri="http://schemas.openxmlformats.org/drawingml/2006/table">
            <a:tbl>
              <a:tblPr/>
              <a:tblGrid>
                <a:gridCol w="3821534"/>
                <a:gridCol w="3822332"/>
              </a:tblGrid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гликолиз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гидролиз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митохондрии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63017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19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2)Паразитический</a:t>
            </a:r>
          </a:p>
          <a:p>
            <a:pPr lvl="0">
              <a:buNone/>
            </a:pPr>
            <a:r>
              <a:rPr lang="ru-RU" dirty="0" smtClean="0"/>
              <a:t>3)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Сапрофитный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4)Хемосинтез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500042"/>
          <a:ext cx="7643866" cy="2143140"/>
        </p:xfrm>
        <a:graphic>
          <a:graphicData uri="http://schemas.openxmlformats.org/drawingml/2006/table">
            <a:tbl>
              <a:tblPr/>
              <a:tblGrid>
                <a:gridCol w="3821534"/>
                <a:gridCol w="3822332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мукор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гетеротрофный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серобактерия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6448439" cy="1143000"/>
          </a:xfrm>
        </p:spPr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77331" cy="505461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приведенных таблицах между позициями первого и второго столбцов имеется определенная связь. Эту связь надо найти, вписав на место пропуска определенное понятие, выражение.</a:t>
            </a:r>
          </a:p>
          <a:p>
            <a:pPr>
              <a:buNone/>
            </a:pPr>
            <a:r>
              <a:rPr lang="ru-RU" dirty="0" smtClean="0"/>
              <a:t>1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Запасание углеводов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2)Окраска плодов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3)Поддержание прочности клеточной стенки у грибов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4)Хранение наследственной информации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000372"/>
          <a:ext cx="7929617" cy="1428759"/>
        </p:xfrm>
        <a:graphic>
          <a:graphicData uri="http://schemas.openxmlformats.org/drawingml/2006/table">
            <a:tbl>
              <a:tblPr/>
              <a:tblGrid>
                <a:gridCol w="3964394"/>
                <a:gridCol w="3965223"/>
              </a:tblGrid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хлорофилл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фотосинтез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хитин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20141" cy="584043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2.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Запасание углеводов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2)Окраска плодов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3)Поддержание прочности клеточной 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стенки у грибов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4)Хранение наследственной информации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71480"/>
          <a:ext cx="8001056" cy="2500329"/>
        </p:xfrm>
        <a:graphic>
          <a:graphicData uri="http://schemas.openxmlformats.org/drawingml/2006/table">
            <a:tbl>
              <a:tblPr/>
              <a:tblGrid>
                <a:gridCol w="4000110"/>
                <a:gridCol w="4000946"/>
              </a:tblGrid>
              <a:tr h="833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хлорофилл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фотосинтез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крахмал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0418" name="Picture 2" descr="http://thumbs.dreamstime.com/x/%D1%84%D0%BE%D1%82%D0%BE%D1%81%D0%B8%D0%BD%D1%82%D0%B5%D0%B7-12350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286124"/>
            <a:ext cx="2468240" cy="32861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91579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1)Синтез АТФ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2)Синтез белка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4)Накопление запасных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питательных веществ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500042"/>
          <a:ext cx="7429552" cy="2031882"/>
        </p:xfrm>
        <a:graphic>
          <a:graphicData uri="http://schemas.openxmlformats.org/drawingml/2006/table">
            <a:tbl>
              <a:tblPr/>
              <a:tblGrid>
                <a:gridCol w="3714388"/>
                <a:gridCol w="3715164"/>
              </a:tblGrid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поддержание тургора в клетке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митохондрии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394" name="Picture 2" descr="http://www.cellbiol.ru/files/editor4/mitoch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929198"/>
            <a:ext cx="2105025" cy="1600200"/>
          </a:xfrm>
          <a:prstGeom prst="rect">
            <a:avLst/>
          </a:prstGeom>
          <a:noFill/>
        </p:spPr>
      </p:pic>
      <p:pic>
        <p:nvPicPr>
          <p:cNvPr id="59398" name="Picture 6" descr="http://www.syl.ru/misc/i/ai/141134/400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5721" y="2986025"/>
            <a:ext cx="1950906" cy="22669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34455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1)Синтез АТФ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2)Синтез белка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4)Накопление запасных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питательных веществ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00042"/>
          <a:ext cx="7929618" cy="2365258"/>
        </p:xfrm>
        <a:graphic>
          <a:graphicData uri="http://schemas.openxmlformats.org/drawingml/2006/table">
            <a:tbl>
              <a:tblPr/>
              <a:tblGrid>
                <a:gridCol w="3964395"/>
                <a:gridCol w="3965223"/>
              </a:tblGrid>
              <a:tr h="76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поддержание тургора в клетке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лейкопласты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370" name="Picture 2" descr="http://gimn1567.ru/dost/markova/kletk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4179584" cy="29289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663017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1)аорта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2)кровь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3)нервы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4)сердце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642918"/>
          <a:ext cx="7858180" cy="2000265"/>
        </p:xfrm>
        <a:graphic>
          <a:graphicData uri="http://schemas.openxmlformats.org/drawingml/2006/table">
            <a:tbl>
              <a:tblPr/>
              <a:tblGrid>
                <a:gridCol w="3928679"/>
                <a:gridCol w="3929501"/>
              </a:tblGrid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нервная система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головной и спинной мозг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кровеносная система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8" name="AutoShape 4" descr="data:image/jpeg;base64,/9j/4AAQSkZJRgABAQAAAQABAAD/2wCEAAkGBxQTEhUTExQWFhUXGBgbGRgYGRsaIBkbHBwaGhweIR0cHCggHholHBwdITEiJSkrLi4uFx8zODMsNygtLisBCgoKDg0OGxAQGzQkICQsLDQ0NC4sLDQ0LywsLCwsLCwsLCwsLCwsLCwsLCwsLCwsLCwsLCwsLCwsLCwsLCwsLP/AABEIAMEBBQMBIgACEQEDEQH/xAAcAAACAwEBAQEAAAAAAAAAAAAEBQIDBgABBwj/xAA+EAACAAMFBQYEBQMDBQEBAAABAgADEQQSITFBBVFhcYEGEyIykbFCocHRFFJicvAjM+EHkvEVQ4KisuIX/8QAGgEAAwEBAQEAAAAAAAAAAAAAAgMEAQUABv/EAC8RAAICAgICAAUCBgIDAAAAAAECABEDIRIxBEETIjJRYXGRBRRCwdHwUuEjM0P/2gAMAwEAAhEDEQA/AM9tLasyU0ydfLLWicOY0NR8jGYtPa2dXzH1gztbtArNKIcFz48CNRT3MKLDLVpqsoAcVNw4g4HFQd2d07sN0VsBQVZOpNljGo7RTh4CxBzOOROQ9PeBJ3aSeD5j6wpmkqKnFq4847+4ldRCnrqNRSTGJ7TzvzmGlh7QzElmdMdgThKH5jqT+kCEOztl3wZj1EtSK0zY/lG8+0e7RlvMmgUqcFVVGu4AcfaAVwNmObCTGE/tTNrgx9YZWbtO0yUbzEMlBUag1oTyOEL7Rs+RZafiQXm0rcBqBUVFaU96HjFFh2sl8KJaqG8JN1KAHDK7pn0ilVAPzEbkjEkaEYN2gmIPETzgab2tmnBSTFcy3G8yOi3Rmbq4cqLrujwTFAvS1VhuCre9q9PeNONT0YIY+xCJe35+ZYDmYg/aOZrO/wDr7QPJe/iZSqN7XFp64x4syUMxI9K+ywPAejCsxzP23NSyK9/xTHNCa+UdN/vFVh7RznFKhqagn7QRtoS3sMi0IA4SqMoUKFqQN1aVA/3CMudqMwug3BoBl1+8G4VGH6CChLqde5s5223uABqbzn/OsK53aYSzgTMbeThXph7xm5cx71HryMUTpdGgXyg9CeXGR2ZpJ/ame58xHAYRXaNuTxSrn1jNmZQ1EWvaSwxhJYHuN4kdRuO0k4YFm9TFg29Npi0I5DY45RY78I8KnjHli2pOYs17BFJIruH3gK1benCgqcAK8zj9flHtlW4rEVvEKB1YVr0ECWyWHBmLv8Q3ceUEyDjqYrbl6doZupMHWbbcyuZocCOcZwSjpDTZuCMSOA5n/HvGYhvc3IaEttW2ZqvcvYDAHfx65xG0bZmVADGJDZRmLXAFMzvXT0ge12HuzUmPNjImDIJdJ23MxFTWI2jbcwDAmIS7Hk41gSfKoaZmPFSBNDAmGydszDmTFj7UmLTHEwJZ7KQQSIYLs9mN9hRRGrjNQWyC5G0bXmbzSKG2lMORMXiWJrFEQtTcKwVZ9hsVLMwUDRaE9T5R6wQxFjqZ8UL3BbJtKZjUx0NbFbZCC6i1/MRQ4/ubPphHkYcKj+qF8Q/aB9pDLae1+qEk+NcRnqufUekCydlTO9lBSGLMAjqfCTnnoeBoYabbsH9ZiSpFcMae4iOz1Elu87zEHyLkaYiu/oDDMeInuLfIB1B9tWC9OdkoFqA9cBLagrXgTiNcxpBnZiwrfJoCg/uTHFcNQoxArp8XKJrZ5lqnd4l5QT4kmVulTmR6VpnUDGNlsLadjs60WX3pXAISK3tSScD0qeEK8hWBLKJZ4nEimMadmuxonYABZaeWuII311rvjPdrdnyrBfKXXtDVBNPCgOdK5t/ObP8A/o85XuFRKWjUUD9J1I9o+fdptvG0Gu/jWpjjquRcgIBv2T/ad1mVkIcjjWgP7mILZMLkliSSaliaknjFlls14C7nqdw3xZs2xvNagHh1Y5CGdsIkJdljPNqGpPDhHYxYyRyafO+RkAPFZ5tCYrorHwgCjAYsSMmI0qIS/wDUCh/pALxzJ5mLrLeViWFFbBrxpUddYqtGzxWodLpyNT70gnZjsRaKF0ZJnWdnhM36Hn9/eA5ssqaEU/ntE5lidTlXipqPUQcv9VQjnxjy8d//ABrzGIVy77jLrqH9m7TfkzrKSbreIDj5a+t09IzqyzXHCHHZ9DKtCFhrdYVpUNhn1B6R72hsxWdMF26C16m4N4vrSMZvkF+tQ0xHka9waz2hTRHy0YZr9xwjy22cy88Q3lYZHl9oFUUBi6z2sgXG8SE4qd+8bjxjwcEbgtjIMD7sk4RNUoYLn2a4O8lm8h11Xgw05wFMnkwB1PdwlpZphHS5ZqDu0iuRMIFYvsq1DTGNFGn5joo++ggxuBULSbWWxJp4if8Aap+rQLYnutUGu8bxuiU0+ADLws1B+pgKeggOWtOcEWNz1Co4mWUKLy+RsuB3QW8i5LBNMB8z/KdIq2TPoDf8tKn+c4snzVcACpUn+ViheNWJOQxO5dsC0tNYrd8Opg3aOzAFuk13conZl7sBEFK6webIzrdAqwx5DWp0EWY8QZKbZk7sQ3IaET2WzMEK0FKYGBLH2bmE3qVxz09YaWubKksveG+aHwjIHTCuPM+kUPt2awogCgGo1I+g9IUceMab1ND5KtfcJstjCmjEADr8yQPnAlt2nJltSomjdnh6BfeE215rFwWJPM1gKeykwrJnA0ojceC9sY2ftEwr3aBR+qhw/aAF94AnWx5nmYnhp0AwgEyhoY4SDmDExyO3coGNB1GNhlAA4x0WbOSoMdAVCuH9pJstJzHxticB4R1/4gSTtgNgktZbHAGla9Tr0jddodlSLc7XaSrToclmcGGh/UPnGGlWFrOZjzUo0olbrZ3qfPAjH9QMU1kQ/iIV0cH7y7a4mXQoZmObMScaaDgOEA/jC6hZwIYZTKGp/cPi55x7se04kFvMddD1y3dYO/HTVmGWqI9cQSgxHSgNOO6PEB/mhKzIalFktNoDywjTKEr5S1CK+0FWKzznb+q1UzYzADRRrWmB6wZMtLKPNUk4nBUFc7oFKnjFcxZLAy3aaQcfNSp0FWrVQa0HGCGAL7mHySdSi0WuU/gkHL4ahQRwOpOuVYHW2zWPdgXCNMcPXGKrVs0KrGVU0zBGIG/cRxEE7HmkJ/Uq246ryO7hGjkzUdfpANAWNweZsiZS8yK3LAxSoRQVYMoPWHdjaYsylag5EZEQs7RzKzOEey4wgsTyOzNxMXtZ2BHduCDkco9Mpgf6gKn8y+8US513SqnMGLL7KLyMSm443eBB94kZhLMakmORYjOliYpBKeYruz6b6fu4Rr+2vZ6tlkWtcb8tQ3PE/X5Rj+z1pHeDC6ciy5HmPqPSPtiWVZ+yxLpeuVoVpkTu+kQeVkvanf8AidfxcZUDkNE1+/8A3Pz1OlUwgdk1jcbc7NlQSmPDI+n2jGTkKkgjodIzBmDixPeX4pxtuU2a0tLN5eRGhGoPCC2sazQWlYMM5WvNd44Z84AmLErOSpqDQxYhvRnKcUdSyzyySF99InbJl4hV8i4Ae55n7Q2WWkxReIWY3xaEA/FzOvCArdKKG6woR/M8iOMPKUIgPZlsxBdYnCgRR0pAd9V4mGG3vAkve4DEbiBQ/T0MDWOWJaCYwVnat0MAwVcrxBwJOQB5xjijQm49izJvUywNWNegy+ftE5FhmDFQYJsk7vZgvUxoMAAABkABgBH2nsb2TkzJBebUKOkc7yfIYOFTudnxfHxjEcmXr8fmfPuzMkzVJm+AS83Iw5c4jbtuXZoWzkXcFcjHA4E8d9eGFIN/1GtakXJQCS08KquoBzO8k4x8xvkGoOMX+P594wB+853l/wAOCuSf2ktqSSk51JJoxx37j6RdYLUVOcNNsShaVlTUFJjJiK1vlfNybhwhPYLMWrgaDMnADrBEEPqT2GXcKtBveaB/wdcExgq1GWtCPGR0H3MUTtpuRQGg3AAD5RrVe4K3WpX+AmD4WHSKXlOuYI54Re09mWtThxMRkWyccFvNTSl75QB4+oY5e4bsxzQx0F7OlswJaUAedyvSsdHqno6tE6lp5NWuRzhz212a0+zpOXF1mBG4gg+xw/ghfMsZa1+EVFankMTzEaHtBaruzmIwLTFFeOOPoKx1VX/wbnKyMRmHGfPF2UiisxgnDM+gjrZtmWaIAVpgJh8R9MgPWFFoJWo35HfAN6ucc9s3H5VFTorhvbG4zlTCWBLXuNfoYKtE18ytRyhbZ5GIwrF9uZqeEUAgbNWZpUE6jGxbTuilw9TSnrDCR3b41Ck6LiCfX2PSMYM8cYb7NtBQE7obh8g3uLyYQNr3NzJVJaUJ45YjjTOM/tLY/ePTvFSuNWrS7Spau4CFFot0xzeDEcK4ekG2TarMjiaBdoFwFPMccBwBypD8mZMvykRS43U8rgEzZbIxAdHG8MMRvAOMQRHU3ghHSoI9obnZqKtQ/gNKq2IFcqMMRwNPnFRspTGWDd3g/UGkSNhIlmLMIZsSyoSHTcLybt5G9faPtn+nttlKjISBe367o+EWW2XXBODDUYEffrGxse1wyX1pfHmUVrzA9xHI8jx3+IMmPdep9B4+bHkwHDkNX7mo/wBRbMpm3Up4qAHSpj5VbrLMnMBKlM8sVCu1aPTNrxoBlkuQ3mPokvbkueVYrUCXe34khKjipJGPDcIyPaLtpNb+g0uWJaMwQqCCVxAFa0y4axR4vh/Dt2OiZL5nmc1XEm+I7iE2SzSzWYatolaqDuLUr6iDbHtxahHs8nuiCKhQSF1INaV++kApZ1mipkOo3gUHrh7GK51ilgFJc1aml6pGmgI+0dJbX6QKnGem+q4R2r2esopMlEtJmAFGOmHlPH/OoMBWG23ykpxeFQBvFSNYfbE2fMmWeZZZoqp8UtwQQrVxx0Gv+7fCLZtkCu3eVUpUHg2R6AVPQRpB5Bh0YCkUVPYhHaKztMZbniCinGuuGvTfC62kh7p+EAU5ROQ7NMBBzavTPHpF1rt5DspowBpvywPmBgH4tbdXGYyVofaN+wmzFn2gd41yTLBmTW3IunMmgHONf2o/1ADEJIFySnhRRhhv5xlJsqlkRZa3Hnm+yjCqISJYNTgWarYblhFPstMJjqp3XhX3wjn5fCZjvqdXF5yqAR2P9uGbb253vWEYkMwqBhvOA9YIqB5e7HFjePtSJmxPMF5pi03sTT29odjwcRQk2fyC5smEWF17pkreZPGuJAru3+2YiLTO/UMMGHmQZH9QHvFdjlSpbVM0NyDU9oJmzURwVe4Cai6h9zFS/TuRMd6ggshrVqL+40iIMpTQkvyFB84Yz1kMS4Mw53gABQbxXT2hW02QK/05hzpVwPpAuOP2mp80tfaCpgkpR+43vePJe1H/ADFR+nw+0Ra0SSP7TV/f/wDmKmtErST6ux9qQBY/eGFH2hmzx5sdY6CNmW1yDdCqK5Ko+tSepjoCxDoz6BbJ0kOZcpQtWJLmpamvIQu7ZT5bSpchpjUlHvKKBU1XCtcAQprT9UO2WX3hqKLiWyxA0qchHz3bdqDNMLGjTCSKZAE+1KKOArHZysFxBZx8Scs1j1PZVskAECU8wHMTGAFd9FGfKkTsO3LIGuvYZSJQi8t5mU6ML5IOOhBhJZ5ZQ1P/ADErU1cVEc7kSLqX8Rdf3jthOw7i1K4OS1EsjhSgWtOMefhJkwFZyMT+dBWh/VdqGHzjPLU5xfL2my4BjTdX2OkaMie54o3qWW2xdwxDKa/I8RvERS11AwFIZyNrM4u324VxKneK4MN4z3RPv5oN1noRngpqDkQaZUjeIv5ephJr5u5WkiVVMD+Y8hifkIptxogwxZixpuGAw51h5Yra7SpjA0CMgL3R4QakmmuQAGpakZram2HdyQSBkBhkP5XrBOUVYGMMxkbNbShxqVPCtK54ZEbx9YZ2OVU3pTGu5CG9ZbeKnOojPyrY++C5O1JkohlYV5VhSZF/q6j2Q+poZuzyyX0ajY3kEskGlKkBsjvUdIWy3mIQ6BGoc0qCOaghvlC2btaa732mMW0NaU5AYCGUraPf4zKXgRUnANyb4X9RyjSyOdahKXUb3NR2et8uaruf6ZQjvLpPlJqTT9w0xxMZ6bMEoMhVsyL9QxBrjTDDHrBuyLZ4mu1pgGBFGUHDH8wrTHHpC7tKWVhNlk3HzP6hga88/WKGr4Qb7RAY/EK/eL50m9iJla/mr7isLZ1nZcTloRiD1ENdkM81iAgwF5myCqMyTu+sP7H+DlqWnrStMyxLjfdBGHOsTjEMgsGoxspQ1VzJbMtUxHVpZIKkHAmmG8bo2vapw8lJ6i+H/uKPMulSRqcAa6Xd8XbP2fZZxUWWcl44hHwAzzAo2GesMrZtdLA8qQ61LeKbMCmmIoAtcwMz94px4uCkFtGTZMvJwQuxMjsKwAsWAYLTKYCNxwOWVYJ2ZsHvJqhZUxWJxLlSqjMthWp3VNK0jUTpLMheXJM5XagMoIGxPowH1x1MMpQlWezs81XQtlLLr3jDA08JoBpgdd8M+CgAB9RR8h9sB3MFtjvp1oZ5Mp6LRA7ClFUUFC1AK0r1ge37Cr/WmTEQGlReGfDSNNP7XVN1dl3lyzDE410lmp0hDtFpc0qFsjWYFbr4YFtDkKGEMFOu5QjPq9fsYsC2dCaTBhqoLH1IIgWZaJJbHvG4/wAMevs3uxMMxWJ8ssDCrZ3v2gaalhugORYJjZI3OlB6nCJSzXVSkAEdwkPZx8EwniQMehgwGU65PUaYQv8Aw6L53Ffyp4j65D5wfY7SSGEpCopmtWPVtOlIPGfRguPct/AKCGM3uydHGI6CIvs6W39ukx9wa6CeAOIPDKBJVhm/GKcWYD3NYqm2Qhv7ktf/ACy9BHiRX0zADfchNmFDTuwh3EGvziQtLtkacgB9IYWW0UFJk5HXcQxp1uxatns7Asrthn3anLfdY1pyjPhkjRhhhexJbKmvQ+I6R5DfZKWe74S77yXRP/W6aepjoQVP3lQK/aNO2LMDekzFumoocgwOI/dkQTXMRgJthmFqlWJOufzjaWqdKAnCrTH7xXlysqkhla9vWl00GdBlCf8AHTXyypRpQAUAfpH3i5qyAcpzUtLAimVZGGDMoG5m9uMFyrMoF4v0AiralgEukxP7bb8wdQevtALWonGtIVyCGiIZBYWDC7TMkVF7vSP03R7xSkyyay55y+NRjXH4d0Dd4GwbA79D9ogbMRCmazYAjQKG4e1tswOEiYec70yTdDyVb5bSCxlBShABYs9A9c8RUBh/7GMdkYc7MtqEFJnlYFW4ahhxVgD0prBY8hBg5EFTydb7Qr1ExlNMLhurTgFoKHlFi2lLQLk+iTPhngU6OBmP1DEccYqtFJb90+K0qpGOByZd4P8AMYEnySmfQ6EbxHiamiRttjeU1x1oc94I0IORHGBXMPtmbSVk7i0AvL+E5mXy1pyy45RVtPYLSxflnvJRBN5caCtMd/01AgWTVrCDC6MUSZdeAGZibzL2FKAZD+ax0/wgL1PPT0jyyWdpjqiAs7EAAak4CA61D/M0HZSfVijAkvRFOZFa0HEV9o09g7Ls6NKmsFDGu8imfIkD5CHewNhS7HLA8LTiPHMOQP5V4e+MM7ikBwy1+Kpu9RXTSkdrxsFJTzi5/ILPeOJLD2clJJ7tWZVrViVBvMNW30zplgISW7sRJZifxkwsdWlg19HjVW7aNMExNMxT5094zW0LUXBOdDipGfEctYZk8fERsQceXOpsnuZ+19kGTxJaJLrqaspHMUPyhjZp4K3Zx71aU7xsFHPU/uzyzioSr2NAKajWv1hpt2zImzKkC8xQLzLlsP8AxETfBXGpZZScpchW9xda9szJQH4WcZYHDw4jMChWlMKkVhBabday99psxmOoauHAA0A4Uiiy28obp8pr0/wdRBn4cSB3hBN6hRDiFByZvoNczuiN3+IeXUrRAgqpKRa5yUebPmSxgQoP9Rt1BhdH6j0rBlj7XucJ/jS9UA1IH15511EKZ1oMw3ib1TUh/FjzzBgabLWtCCh9R9/eAGRgbUwiitoiaa2qswVSaVH/AGyqnBfyk18w3k4xnrVNUEq/euRoxCj5XvePLHMmyjeQ3l1AxB5rnDefbZM6gmSlGoK+E8hpxoYMkZB9jBA4H7iIjbgPJLReNLx9WJgiyW2Y5YF2xGVaD0GEXztg1vGU4IHwtg326wulI0txeBH8+cKp0bcbasNSoGi8YsbeYttcmnI4j+c4prUQBFanu9yLTAY5CQQVJBGREeiSWICqSdwBJ9BECjKaEEc8IGGJotmTlYEuCG1KgY8SNDyjot2HIrLqxpXL7x7B8DM+IIZtezKs5mKtmaFWB+n3hX/1ZXbxq7kZGoVh/wCQFSOBrBXae+s5rp1OH+NYTfjQ3mFN5EEmYEansuAg7mn2ZMs08NKv4uKXXIVi2l00un5ZDCEm0tj9wSro1BrXTfSmULjs69ijBuGv85gQ32dtWagEuehmS9GzK6ZjP39ooGQP8rj9D/mTFCm1N/iJZndVxDgcCPtBNi7vR2HAio+UMdvdn6KJ0qtxgCFI0Oo4Qgs4umEsrY3+YRisMiaMYTtmBq926k7q0gCZY5iHFSP5vguzbFtMzxy5Mxga0IU464b4nZbRMWoJOGanQ9coygx6qbZUaNyUi1gUWYL0psGGq1+JDowONMjShziNvk9272eYa3GIDD5HkRmPrB+yttrKcsEF6hWvlYV1VtG4xXM2Qkys2VNZtXV/OK5k7xxguBP0m5gavqFRWJZlip6QTsa3ukyqGgzYHFcNSPrnuguTsqbNQ3QDLXANXI7uPIRXN2TPlpdC4GhZgcOHSPBHGwNTOSnRO5fbrLLtAvy6K5IFNKnINz0cZnAiuMOP9PNliUWtU0UKkpLBHxZO1OHl6mFfZfZrNN8TKZYFJlDXwt8NdCfpXSHe09sAvdWt1K0AwAANff3inBhBIytJ8+QgfCX/AES/a+3S7BQfM1K9aYcPtAdvt7XiK4D2EKltKt8NKHChy5QyuJPxUgNqDhj9otVy10ZvjIiqV9zrDtBr1T/OEETko5umorgNQd3GKjZkknxGpHwimJ+gjpE5mcFdKnDQnPnB2ejPeVx4gDuHWHZbGoANK05Ch04R3b2yO4lSEKKklQWvtdLORoNQoNMNWMNrNa+6lNOntXQY5scQBxJwroAY+fWq3JOmsZgYzCTUuxIJ+kT+UyhQkl8YMzF/tJWLZaob7ukxgCUlqDRm0vM1AFBxO+lIFnd8l5plSHxNaMDXiMM4lMkJLOKstdQag+8VzEYAFHB+XyyOeUc/iB1OiGJ7lMq6SbmG9ScxwMRNRxXUN8PA6jnHKis3iHdneBh6Zjp6QV3iAeNweK1rTcajKF97hmBBL5JU3aanIdYMliqENR9xu1+Zga2ISKqKKMboyA3jeN5z3wFLmlTUEiB5UdwuNjUay9qSxgUbDIq10j1r6Q0k2iVNGd7g10Hr8J+UJRPSZ5gob0r1Eefhrpr4lOh80OTIR+RFsgP4jedZpdO7N5anwknCu7Ko68ISzAJbFWlkEH4mP0pWGlltSkXXZSMiGBp91PygqfYbyeGky7kDSt3dXU7j7QbJzFr6gB+BoxGbcxUqAqg5hRSvM5kcKxGRNYsq1NCQMcc8NY9tljpiteRzHSKrM91lJ0IPzifYajHdjU0iTVZmyAFAABTTd/Mo6JWfZrlmKjwmlCTnp9K9Y6DYNfUFStdxj2r2eJkwvLmKCTkxNOhpGPt1hdDR1Kk5HRhvByPOHe3J9yc9RQZ1BwI5ZRCx7RDUCsP2MPCehy6ekeXGjCujCyZXv7zNNUcDFy2+YBS8acaH3h1NEu/cnS2kk5EUKfMGnSPJk5JL07gE1BBbUcCuB5gRnwq9zPiX6mq7HW4TrP8Ah7Se7umsqachXNW/Sc8cMeUXTdn2KVMBvSp0/AoqkFARkzUz/bGYm2ZZy1xltubL+enWFU3Y71FSoPJvtFTOygCrEjGJSxPLj+JuTZLWW79rYZSsSVVVNCQKeQYUwC4xOfsD8TKqwXvFHhmS8AdaFaltcRjnUHSF2z9tWhZAlEy3VAVDkEsBzviv/EW2Hb0xGqFXohNfSZFC/DrY7iWGX1WoFL7E+CbfL94uSiirXDVsTnmKZQy2N2RaS19nIpSgvDGoyyB1yhtZe0yzpqqZTS2YqhaWb2ZoKqQGAqdxzzg7b1ul2d5Szr7qPF3lwsqkVFDd+LDWuceTHgHzQHyeSflPuZW3S5dAWlkqtQikkBd9AtACTriYGkSEl+K9NNSSEJ0rlgMuGBhlts1ZArFw9GRSAtAwXMADWpFd8eT7RMlPdFLx0KghRqThViTpphU6Q0qn1VPBn6uGWWy96FNwSSpJoPI9eGp3nPnoFN7OGrKF8bAlSDeqK/Iws2hti5RqGa+fiPl/UAKDkAKawRsztDMP9xgyZ97doVA8XioKgjQjDLOMOXHfGeGHJXIGSl9mHwvCldaGo6YY/LjFk7ZCSzirXhTEsAK55AZZaxam27UpZhNLS7tVAJY05EkMabq4ngYQTe2VrZiQyU3GUhp/61gGzY07WEuLKx7EZy7K5NBViTzryEMnRLML9remGEpaFj0GXMxk53aS3P8A9woD+SWqH1Va/OFsuTMYmt41xJNSTzJhJ8v/AID940eL/wAz+0bbZ2tMtDglQspPIg04ne3GBbXYS39RRnQmK1oBdJh7Z5gVAKYUx6QCJ8S+UYTxoLEdjV8agkbjiPSIjZrTMUBXEGnrkYbWqcVpQqy/mXH1GY6xGzbRJJXC7SBKKDRm827EW212TwnxbwYX30OaEcj/AJhnbLX3hutgRk30P3hPORgTXSEZD9uo7H1uF2WeimhDU+Y4jGCp0qWSCksVbIaNyxwb9PpuhFeNYOsNpWhlzPI2uqneIFcl6MYU9z2/LJIZLpywqKRGZLaWQQxunI/cZRbMmBjcnnEYCYMSBpX8y/MfKLJICEy5mKMPCwOB3EHd7R4bniKgotf5lB46wwsFvVGF1iu8HEfzqIUz5BVrue7jDOTsoIL9oa6PyVxPDhyz5RqM969THC1uOGsrMaoQ6HGhwu7wHyA3Cu6OtGyJak0AaZQUQmgrvxoD19NYBG2SymXJHdD4afzKueeeeEV2bazKP6gqR78Vy9KRVzxHuTcMg3NBstJjKRMBBB4kU4U9Ogjor2VaZbgkqhyya6eoOsdAmr7mgfiK+0NprMyGZFaa7uWsJy6/HLHNSVP2hvtqzmszCtHB01rCsy2Oamhic37jx+IfZtpAgJg40WYflU4fOD5EyW6dyb0psSpYA0bcG/KYzpsB4+hgiU9KANQjXTqPrDUyt/VFsinqTtkoVuu7gjOtCPlhEtnbMVmwmAjM0AwHOtAYPt1mDS1mzZZ3G5m2gIxpTeYE7wsoREMtdRdrXmQa/KNKANueDFl1BNt228QiCiKAMNSNeX/MBWcY0Igy1WRhqtRoTdPo1DELLY3J8tfSJsvLlcqwBSKh+ybbMlvUC+NzacjmD/KR9EstsVkRg7oSCLrVxetTSmDA/ImKf9POxzT2F5Cq6sRp943nbjZqWazhZIVTS6HNKoMzd3E74V43n5EYgj5ZZ5P8PxMFUH5zPmm0Nry7M5v+OccSV/7QPE/FT0hdKnS7SZrLNrkwS6Q1BUYmlDiQa10gc7E7+rAm6MSaqtTuBcgE1zOmsRkWiVK/oyrpdvO0vxADRb/xtU1NPCKClcY6gzs7Dl1OM+BUB49xBOlPfZ9amtcv59oYWaSroFr4plMtwPsW/wDmAbTJczWVqmreEHicPeGOzpZe1EJ5JSsK1pRUF0mtcMcesToQG2Ixr42INb9oNJPdSwAqjEEVB6HXWu8mIrtYzPMpHEU/wfnErXaJbLVl1pXUfwQzsOyJSos52DIRWXLJulzx1uA00xrhB05b5TqDahdjcGs+zGmqXViEXBnZiqr6inoYlLaXLBEti7Y1Zj4eig19YH2pJtM0itO7HlVD4V5DfxzgOdJCqQcDuMeLV6mVfueGZOrg/v8AaGb7QcS1UorEjE5Z8qQjs0gVwMdbbWb7XWN0Gg5DCFLk4i4w4+Rr7QpRjU35Z1JF9flj7wVZpZJvLTI+XEHpmOsLLLbJg1w4j6iGll2qgKgpjXzLn65/ONxsp7MzID6EX241bdFhmGYu9lXH9Sj6iHEz8PP+LxcRQ/z/AHQMdjlGrLatMTUfbGnMCNbEbsbExcg6OjM+r7hHqnGsPn2IFYkkGuKrj86DQwbZ5DLgFlLvqFHyxb1MTtiK/VqWYzy+kXEdplX5QcUqhCniDW6fXDrF+ybG85DKyUeJXOSn4gN9RoN0aqwtdYLg18EE92AoPw6b+cAyNrzhOS8FWjBSKU4Uz/lIJGwlgS1wsmDMq/TUhZtnMKoi32UYTTh0AOPpnvhfN2OWqXmgkZ0DGnDAUEL7fPmvg0xmGVK4egwgBhTnDDnQ6rUmOBxu42FiEtgVF7gWu16ECDtoyVClhLBApWpIqDk2fQ8oUSZrClGNOJqPQw1sNvVwZZVQ+eFaONRTQ03QzGUIK9XEvy0e6hHZu0SirVl0oRuavqI6GXZ6yy5QckEqxF08APcE06R0D8Nvc3msz+2pYvTuQPowr7wjGUfX7T2QkOxIJBYEE1YZ/uDDOMhtf/Tq1Ib0pe9SuYzHMVOHEV6R58DqAagp5WNmK3MfKnEHMjrBmzmeZNVL2ZxJpgMyancKx1r2cJJpNLBvyhGHzansYr/GhVKy1uhhRiTVmG6tMBwA0hAtTuU6I1GZ2se8JBNzK5pcyGGWUUW+yXW8D3QwquJAYH2PCsArKataGm84e8OLHNRVuzTeUnAj4TvX7w4Evpoojh1CpE2YFHegTHpwNBxINDFv4+aaBJNKHA3WxJ4Cg+UKJtlmG8QO8TPwmuG/DEGLbNZWa7dDUqAcDUDj0jXLleKw8PBX5NPs1k2n+BsCKXX8RNxbxBbgOOprUCg6xndt9s0ZO6djMvDH8uNaVY0NNMBhnWMltqTOmOmFLwGLGlSzHIZnCgwGkB7U2TMq11WfdkMAKZZnLhEq+Iynkd1Lm81Koe4NtWZML1fEfDgAFG4AYCn+cc482VMUTL1fKK5e5/xpAln2iZZCkkjI7wOHLdGksFhWaxAUKl0FphoBTUmlOFOYivEgY2DOdncgbEVS9rKjkGSWZT4Szg3TvFEGPWkVmQyS5ol1ImXCDvWpND1HygydOsg8Mt/FSgeapN72A6mLtnWS0zaykYGuKugFAKi9l6jHE4QfHdE3+kUW1fX6wPYexxMvNNBEtLrNvNK+EcTFO0EnT3Zyt0ZKv5EHlUcAPrDDa+2ApWTJZmRPMXNb76k8OH+IAelwmWKb11H3HGPEJVCeDP2ZQticYVC01rSJAsQRNZXU7ziNxBMAqKmkU1vPTSEcwI0KY0s2zwtGvgrmDhp1zhfKsyazPl/mCrJOWpQnw0PQ0zhdPF0ldx9YxytA1CW9whzLyvHoP8R7LMrS8T/OEAAYxJc4AP8AiHx/MP75FJ8GPEn7wzs+0Sid5SgyC6XtDwrCxJIBvPuy3xKVOq9G8pwpu3QwOVgcQ0dWXa/fIyzKgqK1U5jI5mvzjRbA2LImm8j1r+bP/wBqfKsYazL3c0XsgaN+04H5Yxp9hWvuZjSzkGwO8aH0pHP8/JkbH952/wCGJjXL3U+tJ2BIl3gRepUAesYrtP2eZZ8ubcNHdSwpSjAi8OROPWNbZO27LKCBhUDAwLZ/9QnRws1FmqWGlDiaco5uD4djhYMvy/zIBOWiP19T41bLLcmsKHzH3hfbbMFbOPsfam2WS0lmSSAwJBIGIIzqBQx83tVmszH+5cYHInTf4h9Y7OLG5G5xfIOMdfaZxgY6yTCrhhmCCOmMaG17DDf23B9DX/aTC87Amr+WvOnuBFRwOCNTnDKhHc2thkiYtKgAG8N1GAIp846KjZyHa6vh8IFMqAYfKOi1rvciFVH1v2qUFVuH/wAaMBlXiYD/AOrzHob5YU1y446GA9pYEnUUpTCvAxTMesutCKHTIfSLUOhI2QWYytEkWqXNkzKTCAWQEkEEYih+WkfKxPb4QF5DH1zj6DZprCYrIRUUIxp0jJ9oNnGXaJl4XEreA3hvEAP5pEHnpdOJd4TVaGAICRemEkaVNan7RWbRj4ojMtRJxy0G4Rb3YmDwjxbo5931LjruXhcA0pip4GntGm7NWWc1ZrFiihjixF9lFbo1JJoMNKwBsPZYFL5qx+EafuO/gI1FodQovVvIBdQYAUyGGQrjhHS8fAa5tqQeRn3wG4WyogMw2dBNpgQCSDkuJOXCPn22WtCTS7OxJNbwqMd1NOWXOGu2p7BJbBmDMSzEYHCmo4kxVJ7UllMu0p3qGnjFL4pv0cc8eMZ5Lo3y9TfHVlHLuAWhDbAZiqonqPGow7wDC8o1amYGJzh8SZFjWT8TIWnVGPhqJadMTTfSFk2bZ5TCZLYOM1oHDcsRRTvNSd0FTe09oErxTSHdqg3V8O4VpWlISgVbJO41+TUANRdYezU6cO8cCTKzMyb4RTgDix5esHy9sSpI/DWVb0tge8dhQzDQ+i7svujt9rnub012mDRi14dN3KI2G0ATE/cPtClcKfl7jWUkfN1Hn4SVM8SkoxFaNiD1GNRxEBJZ2RmOo/npBWzV8Rl7jgdxEFziqVGYoafUfURRwDC5NzINTP8AdUBmDXMbj9t0By1zOsMpswCuFVOY3j7wDOsxUEjEHI/zWJHX7SpG+8Hk4Bzwp6xbLW+vFM+K/wCPrHgkMUFBUlj8otkSxLNWNT+UfXhABTGEiUXCxoooI9WYJeWLb90WbQc18OCEVAG6ASIE6Opo2IQ8wticTFYmYxyGOZRGHc0ajMze8QNqtA3LQ/SCZ84siOpNR4G5jynlT2hVZCQcfKcDyMHyCJbMjGqsKV+at0MFx5DcNcnE6l8m1vlWCpVpfU1hU5ZWIIy/mHCKLVa2rgYWuNU9R7+Qz6uai63fmaGIU+JSDTPEjoajpErWZcw1mIK/mGB6jIwr2LtMFbj4iuWXUHQwy2jZ7kvvK1QmleNK0PGkdPDwKEzl5XPKjPbQEl3boBXQj+YGPTaSRVaoNSTT6wk2bbiZtBip8wOVB/M4J21aA9Lvk0I0PGPDICpIiTiPIAzYbFlmbLqvjK4En5HTCmHSOjMbCtzopCMRl9Y9gf5ke5v8ufU0dtsJmq4RvEAGCnWmP3gLZs29VGIW8Ma/IxbaHKsxUmgFDHgvG6VHiGBw00MdBCKFSNwbIMBEsVPioVwNRhgYs2k8q1S0DI/9OoE28Fw3EEEHHrjBlplDvDUXq0NBlxJP0he1kZvE1FWuFSFUeuEDkAqjNxk3Y7iiXsqziv8AcmEZCoUfeCrLKVPLIu11vH5kxGdJJJCXSd4YH5QVIvt/SmggUz167xwidFQHQlLM5GzqeWa3DvKSwOLZgct54wDt3arKbqnGGezNnGXewqNDvhDtCzMZnWByu4x99zMSoX66lm1rSTKkgnEA9MYXpIDZmkFW9GuJUYEsR0oIXMGOFDEmRxe5XjXWoxsshQQK3gc/vzgnaV2ih+JG7cD6CA7HIaWl8g1by8ot2lKZ0lmhFFp9frBBgE6glSXlUlADvU+Zd4+8WSNkjvMGwBqCcKjMQJJBXQkwdMmtcQ0NRUHoaj5H5QKlT3NbkNCHygqTWOtTDC2WJQBMBrXHkftGb2qzmaRQ519cY0ezFbuqVJMVYnDkpJsiMtNMxapTByvUcQcqRak0Jg9KHTX/AAY1y2ETVpShWtDrQ7uunGMntLs/MV6ki6cm/mR4QGXG2PY3GI6ueJ1I7ScqimX5TWpHPWExmGNGljIRSHAzBqCQdY6RsIzMZYBJ+EH21HI/OJs99yrx1DaiWzkuLmua893X3pFV4iHNr2DOQ07tgRwMWWvZEx17wo174hSlTv6+8TLk5dSt/HKdxGs4ZUiyTTUVEXtYJg/7bf7TFXdP+U+kMUyZ1qWzSLuH/EeymDKFOY8pPsYolS3DVoaa4aQRadnzPhViNMIZd7i6rUIW0BwJTUDqKKTr+k/QwtnEVKsKEZ8DBo2dMZfEhqMmGPQ004x0yyu1FmKQwFFemY0rTMcY81sJooRYE3GHuzJlZby3Nb9COBH8+UL12PNBxUjngPU6QzkbLdAHNK6DH1wEFhUg3UDKQRUCmf0VKDzt5uA/n1j2VPumjeRhRvvzEFvZC4q2LbwD7EDDhEG2Y9KEr1DfaD4n1Bse437MbIvd5U+EFbp35/4jofdmLAgkgTagDBTle3mm6uA5R0OGBa3FHO16lc/44OsX9tuQj2OhuOKydylch+xvrCztN5pX7RHR0L8j6YeD6onnZxp1/ty+QjyOibB3KM30wqT8UIbV/d9Y6Oh/keonx+zBrb5ZfI+4gVc46OiB+5avUY7R0ido8ich7R0dDD2YA6EC1giZ5Ov0jo6AEIyzaf8Ac/8AFP8A5ENtn5D9sdHQ/B9ZisvQjCy5nlAW1/7Z5r9Y9jopzfTEf/SKZHl6/SD+z399ecdHRz2nQw/VN32w/wC3+2Mt+b9rexjo6IMX1zqv/wCqI5Xni5MzHR0dATlZJNdYhtPyDpHR0GvRiW9QKxf3F5wzneReZjo6PLMac+SwHtbzR0dDX6MWn1QGTnDWVpHR0Kxxjx2/lT9gjyOjopiB1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data:image/jpeg;base64,/9j/4AAQSkZJRgABAQAAAQABAAD/2wCEAAkGBxQTEhUTExQWFhUXGBgbGRgYGRsaIBkbHBwaGhweIR0cHCggHholHBwdITEiJSkrLi4uFx8zODMsNygtLisBCgoKDg0OGxAQGzQkICQsLDQ0NC4sLDQ0LywsLCwsLCwsLCwsLCwsLCwsLCwsLCwsLCwsLCwsLCwsLCwsLCwsLP/AABEIAMEBBQMBIgACEQEDEQH/xAAcAAACAwEBAQEAAAAAAAAAAAAEBQIDBgABBwj/xAA+EAACAAMFBQYEBQMDBQEBAAABAgADEQQSITFBBVFhcYEGEyIykbFCocHRFFJicvAjM+EHkvEVQ4KisuIX/8QAGgEAAwEBAQEAAAAAAAAAAAAAAgMEAQUABv/EAC8RAAICAgICAAUCBgIDAAAAAAECABEDIRIxBEETIjJRYXGRBRRCwdHwUuEjM0P/2gAMAwEAAhEDEQA/AM9tLasyU0ydfLLWicOY0NR8jGYtPa2dXzH1gztbtArNKIcFz48CNRT3MKLDLVpqsoAcVNw4g4HFQd2d07sN0VsBQVZOpNljGo7RTh4CxBzOOROQ9PeBJ3aSeD5j6wpmkqKnFq4847+4ldRCnrqNRSTGJ7TzvzmGlh7QzElmdMdgThKH5jqT+kCEOztl3wZj1EtSK0zY/lG8+0e7RlvMmgUqcFVVGu4AcfaAVwNmObCTGE/tTNrgx9YZWbtO0yUbzEMlBUag1oTyOEL7Rs+RZafiQXm0rcBqBUVFaU96HjFFh2sl8KJaqG8JN1KAHDK7pn0ilVAPzEbkjEkaEYN2gmIPETzgab2tmnBSTFcy3G8yOi3Rmbq4cqLrujwTFAvS1VhuCre9q9PeNONT0YIY+xCJe35+ZYDmYg/aOZrO/wDr7QPJe/iZSqN7XFp64x4syUMxI9K+ywPAejCsxzP23NSyK9/xTHNCa+UdN/vFVh7RznFKhqagn7QRtoS3sMi0IA4SqMoUKFqQN1aVA/3CMudqMwug3BoBl1+8G4VGH6CChLqde5s5223uABqbzn/OsK53aYSzgTMbeThXph7xm5cx71HryMUTpdGgXyg9CeXGR2ZpJ/ame58xHAYRXaNuTxSrn1jNmZQ1EWvaSwxhJYHuN4kdRuO0k4YFm9TFg29Npi0I5DY45RY78I8KnjHli2pOYs17BFJIruH3gK1benCgqcAK8zj9flHtlW4rEVvEKB1YVr0ECWyWHBmLv8Q3ceUEyDjqYrbl6doZupMHWbbcyuZocCOcZwSjpDTZuCMSOA5n/HvGYhvc3IaEttW2ZqvcvYDAHfx65xG0bZmVADGJDZRmLXAFMzvXT0ge12HuzUmPNjImDIJdJ23MxFTWI2jbcwDAmIS7Hk41gSfKoaZmPFSBNDAmGydszDmTFj7UmLTHEwJZ7KQQSIYLs9mN9hRRGrjNQWyC5G0bXmbzSKG2lMORMXiWJrFEQtTcKwVZ9hsVLMwUDRaE9T5R6wQxFjqZ8UL3BbJtKZjUx0NbFbZCC6i1/MRQ4/ubPphHkYcKj+qF8Q/aB9pDLae1+qEk+NcRnqufUekCydlTO9lBSGLMAjqfCTnnoeBoYabbsH9ZiSpFcMae4iOz1Elu87zEHyLkaYiu/oDDMeInuLfIB1B9tWC9OdkoFqA9cBLagrXgTiNcxpBnZiwrfJoCg/uTHFcNQoxArp8XKJrZ5lqnd4l5QT4kmVulTmR6VpnUDGNlsLadjs60WX3pXAISK3tSScD0qeEK8hWBLKJZ4nEimMadmuxonYABZaeWuII311rvjPdrdnyrBfKXXtDVBNPCgOdK5t/ObP8A/o85XuFRKWjUUD9J1I9o+fdptvG0Gu/jWpjjquRcgIBv2T/ad1mVkIcjjWgP7mILZMLkliSSaliaknjFlls14C7nqdw3xZs2xvNagHh1Y5CGdsIkJdljPNqGpPDhHYxYyRyafO+RkAPFZ5tCYrorHwgCjAYsSMmI0qIS/wDUCh/pALxzJ5mLrLeViWFFbBrxpUddYqtGzxWodLpyNT70gnZjsRaKF0ZJnWdnhM36Hn9/eA5ssqaEU/ntE5lidTlXipqPUQcv9VQjnxjy8d//ABrzGIVy77jLrqH9m7TfkzrKSbreIDj5a+t09IzqyzXHCHHZ9DKtCFhrdYVpUNhn1B6R72hsxWdMF26C16m4N4vrSMZvkF+tQ0xHka9waz2hTRHy0YZr9xwjy22cy88Q3lYZHl9oFUUBi6z2sgXG8SE4qd+8bjxjwcEbgtjIMD7sk4RNUoYLn2a4O8lm8h11Xgw05wFMnkwB1PdwlpZphHS5ZqDu0iuRMIFYvsq1DTGNFGn5joo++ggxuBULSbWWxJp4if8Aap+rQLYnutUGu8bxuiU0+ADLws1B+pgKeggOWtOcEWNz1Co4mWUKLy+RsuB3QW8i5LBNMB8z/KdIq2TPoDf8tKn+c4snzVcACpUn+ViheNWJOQxO5dsC0tNYrd8Opg3aOzAFuk13conZl7sBEFK6webIzrdAqwx5DWp0EWY8QZKbZk7sQ3IaET2WzMEK0FKYGBLH2bmE3qVxz09YaWubKksveG+aHwjIHTCuPM+kUPt2awogCgGo1I+g9IUceMab1ND5KtfcJstjCmjEADr8yQPnAlt2nJltSomjdnh6BfeE215rFwWJPM1gKeykwrJnA0ojceC9sY2ftEwr3aBR+qhw/aAF94AnWx5nmYnhp0AwgEyhoY4SDmDExyO3coGNB1GNhlAA4x0WbOSoMdAVCuH9pJstJzHxticB4R1/4gSTtgNgktZbHAGla9Tr0jddodlSLc7XaSrToclmcGGh/UPnGGlWFrOZjzUo0olbrZ3qfPAjH9QMU1kQ/iIV0cH7y7a4mXQoZmObMScaaDgOEA/jC6hZwIYZTKGp/cPi55x7se04kFvMddD1y3dYO/HTVmGWqI9cQSgxHSgNOO6PEB/mhKzIalFktNoDywjTKEr5S1CK+0FWKzznb+q1UzYzADRRrWmB6wZMtLKPNUk4nBUFc7oFKnjFcxZLAy3aaQcfNSp0FWrVQa0HGCGAL7mHySdSi0WuU/gkHL4ahQRwOpOuVYHW2zWPdgXCNMcPXGKrVs0KrGVU0zBGIG/cRxEE7HmkJ/Uq246ryO7hGjkzUdfpANAWNweZsiZS8yK3LAxSoRQVYMoPWHdjaYsylag5EZEQs7RzKzOEey4wgsTyOzNxMXtZ2BHduCDkco9Mpgf6gKn8y+8US513SqnMGLL7KLyMSm443eBB94kZhLMakmORYjOliYpBKeYruz6b6fu4Rr+2vZ6tlkWtcb8tQ3PE/X5Rj+z1pHeDC6ciy5HmPqPSPtiWVZ+yxLpeuVoVpkTu+kQeVkvanf8AidfxcZUDkNE1+/8A3Pz1OlUwgdk1jcbc7NlQSmPDI+n2jGTkKkgjodIzBmDixPeX4pxtuU2a0tLN5eRGhGoPCC2sazQWlYMM5WvNd44Z84AmLErOSpqDQxYhvRnKcUdSyzyySF99InbJl4hV8i4Ae55n7Q2WWkxReIWY3xaEA/FzOvCArdKKG6woR/M8iOMPKUIgPZlsxBdYnCgRR0pAd9V4mGG3vAkve4DEbiBQ/T0MDWOWJaCYwVnat0MAwVcrxBwJOQB5xjijQm49izJvUywNWNegy+ftE5FhmDFQYJsk7vZgvUxoMAAABkABgBH2nsb2TkzJBebUKOkc7yfIYOFTudnxfHxjEcmXr8fmfPuzMkzVJm+AS83Iw5c4jbtuXZoWzkXcFcjHA4E8d9eGFIN/1GtakXJQCS08KquoBzO8k4x8xvkGoOMX+P594wB+853l/wAOCuSf2ktqSSk51JJoxx37j6RdYLUVOcNNsShaVlTUFJjJiK1vlfNybhwhPYLMWrgaDMnADrBEEPqT2GXcKtBveaB/wdcExgq1GWtCPGR0H3MUTtpuRQGg3AAD5RrVe4K3WpX+AmD4WHSKXlOuYI54Re09mWtThxMRkWyccFvNTSl75QB4+oY5e4bsxzQx0F7OlswJaUAedyvSsdHqno6tE6lp5NWuRzhz212a0+zpOXF1mBG4gg+xw/ghfMsZa1+EVFankMTzEaHtBaruzmIwLTFFeOOPoKx1VX/wbnKyMRmHGfPF2UiisxgnDM+gjrZtmWaIAVpgJh8R9MgPWFFoJWo35HfAN6ucc9s3H5VFTorhvbG4zlTCWBLXuNfoYKtE18ytRyhbZ5GIwrF9uZqeEUAgbNWZpUE6jGxbTuilw9TSnrDCR3b41Ck6LiCfX2PSMYM8cYb7NtBQE7obh8g3uLyYQNr3NzJVJaUJ45YjjTOM/tLY/ePTvFSuNWrS7Spau4CFFot0xzeDEcK4ekG2TarMjiaBdoFwFPMccBwBypD8mZMvykRS43U8rgEzZbIxAdHG8MMRvAOMQRHU3ghHSoI9obnZqKtQ/gNKq2IFcqMMRwNPnFRspTGWDd3g/UGkSNhIlmLMIZsSyoSHTcLybt5G9faPtn+nttlKjISBe367o+EWW2XXBODDUYEffrGxse1wyX1pfHmUVrzA9xHI8jx3+IMmPdep9B4+bHkwHDkNX7mo/wBRbMpm3Up4qAHSpj5VbrLMnMBKlM8sVCu1aPTNrxoBlkuQ3mPokvbkueVYrUCXe34khKjipJGPDcIyPaLtpNb+g0uWJaMwQqCCVxAFa0y4axR4vh/Dt2OiZL5nmc1XEm+I7iE2SzSzWYatolaqDuLUr6iDbHtxahHs8nuiCKhQSF1INaV++kApZ1mipkOo3gUHrh7GK51ilgFJc1aml6pGmgI+0dJbX6QKnGem+q4R2r2esopMlEtJmAFGOmHlPH/OoMBWG23ykpxeFQBvFSNYfbE2fMmWeZZZoqp8UtwQQrVxx0Gv+7fCLZtkCu3eVUpUHg2R6AVPQRpB5Bh0YCkUVPYhHaKztMZbniCinGuuGvTfC62kh7p+EAU5ROQ7NMBBzavTPHpF1rt5DspowBpvywPmBgH4tbdXGYyVofaN+wmzFn2gd41yTLBmTW3IunMmgHONf2o/1ADEJIFySnhRRhhv5xlJsqlkRZa3Hnm+yjCqISJYNTgWarYblhFPstMJjqp3XhX3wjn5fCZjvqdXF5yqAR2P9uGbb253vWEYkMwqBhvOA9YIqB5e7HFjePtSJmxPMF5pi03sTT29odjwcRQk2fyC5smEWF17pkreZPGuJAru3+2YiLTO/UMMGHmQZH9QHvFdjlSpbVM0NyDU9oJmzURwVe4Cai6h9zFS/TuRMd6ggshrVqL+40iIMpTQkvyFB84Yz1kMS4Mw53gABQbxXT2hW02QK/05hzpVwPpAuOP2mp80tfaCpgkpR+43vePJe1H/ADFR+nw+0Ra0SSP7TV/f/wDmKmtErST6ux9qQBY/eGFH2hmzx5sdY6CNmW1yDdCqK5Ko+tSepjoCxDoz6BbJ0kOZcpQtWJLmpamvIQu7ZT5bSpchpjUlHvKKBU1XCtcAQprT9UO2WX3hqKLiWyxA0qchHz3bdqDNMLGjTCSKZAE+1KKOArHZysFxBZx8Scs1j1PZVskAECU8wHMTGAFd9FGfKkTsO3LIGuvYZSJQi8t5mU6ML5IOOhBhJZ5ZQ1P/ADErU1cVEc7kSLqX8Rdf3jthOw7i1K4OS1EsjhSgWtOMefhJkwFZyMT+dBWh/VdqGHzjPLU5xfL2my4BjTdX2OkaMie54o3qWW2xdwxDKa/I8RvERS11AwFIZyNrM4u324VxKneK4MN4z3RPv5oN1noRngpqDkQaZUjeIv5ephJr5u5WkiVVMD+Y8hifkIptxogwxZixpuGAw51h5Yra7SpjA0CMgL3R4QakmmuQAGpakZram2HdyQSBkBhkP5XrBOUVYGMMxkbNbShxqVPCtK54ZEbx9YZ2OVU3pTGu5CG9ZbeKnOojPyrY++C5O1JkohlYV5VhSZF/q6j2Q+poZuzyyX0ajY3kEskGlKkBsjvUdIWy3mIQ6BGoc0qCOaghvlC2btaa732mMW0NaU5AYCGUraPf4zKXgRUnANyb4X9RyjSyOdahKXUb3NR2et8uaruf6ZQjvLpPlJqTT9w0xxMZ6bMEoMhVsyL9QxBrjTDDHrBuyLZ4mu1pgGBFGUHDH8wrTHHpC7tKWVhNlk3HzP6hga88/WKGr4Qb7RAY/EK/eL50m9iJla/mr7isLZ1nZcTloRiD1ENdkM81iAgwF5myCqMyTu+sP7H+DlqWnrStMyxLjfdBGHOsTjEMgsGoxspQ1VzJbMtUxHVpZIKkHAmmG8bo2vapw8lJ6i+H/uKPMulSRqcAa6Xd8XbP2fZZxUWWcl44hHwAzzAo2GesMrZtdLA8qQ61LeKbMCmmIoAtcwMz94px4uCkFtGTZMvJwQuxMjsKwAsWAYLTKYCNxwOWVYJ2ZsHvJqhZUxWJxLlSqjMthWp3VNK0jUTpLMheXJM5XagMoIGxPowH1x1MMpQlWezs81XQtlLLr3jDA08JoBpgdd8M+CgAB9RR8h9sB3MFtjvp1oZ5Mp6LRA7ClFUUFC1AK0r1ge37Cr/WmTEQGlReGfDSNNP7XVN1dl3lyzDE410lmp0hDtFpc0qFsjWYFbr4YFtDkKGEMFOu5QjPq9fsYsC2dCaTBhqoLH1IIgWZaJJbHvG4/wAMevs3uxMMxWJ8ssDCrZ3v2gaalhugORYJjZI3OlB6nCJSzXVSkAEdwkPZx8EwniQMehgwGU65PUaYQv8Aw6L53Ffyp4j65D5wfY7SSGEpCopmtWPVtOlIPGfRguPct/AKCGM3uydHGI6CIvs6W39ukx9wa6CeAOIPDKBJVhm/GKcWYD3NYqm2Qhv7ktf/ACy9BHiRX0zADfchNmFDTuwh3EGvziQtLtkacgB9IYWW0UFJk5HXcQxp1uxatns7Asrthn3anLfdY1pyjPhkjRhhhexJbKmvQ+I6R5DfZKWe74S77yXRP/W6aepjoQVP3lQK/aNO2LMDekzFumoocgwOI/dkQTXMRgJthmFqlWJOufzjaWqdKAnCrTH7xXlysqkhla9vWl00GdBlCf8AHTXyypRpQAUAfpH3i5qyAcpzUtLAimVZGGDMoG5m9uMFyrMoF4v0AiralgEukxP7bb8wdQevtALWonGtIVyCGiIZBYWDC7TMkVF7vSP03R7xSkyyay55y+NRjXH4d0Dd4GwbA79D9ogbMRCmazYAjQKG4e1tswOEiYec70yTdDyVb5bSCxlBShABYs9A9c8RUBh/7GMdkYc7MtqEFJnlYFW4ahhxVgD0prBY8hBg5EFTydb7Qr1ExlNMLhurTgFoKHlFi2lLQLk+iTPhngU6OBmP1DEccYqtFJb90+K0qpGOByZd4P8AMYEnySmfQ6EbxHiamiRttjeU1x1oc94I0IORHGBXMPtmbSVk7i0AvL+E5mXy1pyy45RVtPYLSxflnvJRBN5caCtMd/01AgWTVrCDC6MUSZdeAGZibzL2FKAZD+ax0/wgL1PPT0jyyWdpjqiAs7EAAak4CA61D/M0HZSfVijAkvRFOZFa0HEV9o09g7Ls6NKmsFDGu8imfIkD5CHewNhS7HLA8LTiPHMOQP5V4e+MM7ikBwy1+Kpu9RXTSkdrxsFJTzi5/ILPeOJLD2clJJ7tWZVrViVBvMNW30zplgISW7sRJZifxkwsdWlg19HjVW7aNMExNMxT5094zW0LUXBOdDipGfEctYZk8fERsQceXOpsnuZ+19kGTxJaJLrqaspHMUPyhjZp4K3Zx71aU7xsFHPU/uzyzioSr2NAKajWv1hpt2zImzKkC8xQLzLlsP8AxETfBXGpZZScpchW9xda9szJQH4WcZYHDw4jMChWlMKkVhBabday99psxmOoauHAA0A4Uiiy28obp8pr0/wdRBn4cSB3hBN6hRDiFByZvoNczuiN3+IeXUrRAgqpKRa5yUebPmSxgQoP9Rt1BhdH6j0rBlj7XucJ/jS9UA1IH15511EKZ1oMw3ib1TUh/FjzzBgabLWtCCh9R9/eAGRgbUwiitoiaa2qswVSaVH/AGyqnBfyk18w3k4xnrVNUEq/euRoxCj5XvePLHMmyjeQ3l1AxB5rnDefbZM6gmSlGoK+E8hpxoYMkZB9jBA4H7iIjbgPJLReNLx9WJgiyW2Y5YF2xGVaD0GEXztg1vGU4IHwtg326wulI0txeBH8+cKp0bcbasNSoGi8YsbeYttcmnI4j+c4prUQBFanu9yLTAY5CQQVJBGREeiSWICqSdwBJ9BECjKaEEc8IGGJotmTlYEuCG1KgY8SNDyjot2HIrLqxpXL7x7B8DM+IIZtezKs5mKtmaFWB+n3hX/1ZXbxq7kZGoVh/wCQFSOBrBXae+s5rp1OH+NYTfjQ3mFN5EEmYEansuAg7mn2ZMs08NKv4uKXXIVi2l00un5ZDCEm0tj9wSro1BrXTfSmULjs69ijBuGv85gQ32dtWagEuehmS9GzK6ZjP39ooGQP8rj9D/mTFCm1N/iJZndVxDgcCPtBNi7vR2HAio+UMdvdn6KJ0qtxgCFI0Oo4Qgs4umEsrY3+YRisMiaMYTtmBq926k7q0gCZY5iHFSP5vguzbFtMzxy5Mxga0IU464b4nZbRMWoJOGanQ9coygx6qbZUaNyUi1gUWYL0psGGq1+JDowONMjShziNvk9272eYa3GIDD5HkRmPrB+yttrKcsEF6hWvlYV1VtG4xXM2Qkys2VNZtXV/OK5k7xxguBP0m5gavqFRWJZlip6QTsa3ukyqGgzYHFcNSPrnuguTsqbNQ3QDLXANXI7uPIRXN2TPlpdC4GhZgcOHSPBHGwNTOSnRO5fbrLLtAvy6K5IFNKnINz0cZnAiuMOP9PNliUWtU0UKkpLBHxZO1OHl6mFfZfZrNN8TKZYFJlDXwt8NdCfpXSHe09sAvdWt1K0AwAANff3inBhBIytJ8+QgfCX/AES/a+3S7BQfM1K9aYcPtAdvt7XiK4D2EKltKt8NKHChy5QyuJPxUgNqDhj9otVy10ZvjIiqV9zrDtBr1T/OEETko5umorgNQd3GKjZkknxGpHwimJ+gjpE5mcFdKnDQnPnB2ejPeVx4gDuHWHZbGoANK05Ch04R3b2yO4lSEKKklQWvtdLORoNQoNMNWMNrNa+6lNOntXQY5scQBxJwroAY+fWq3JOmsZgYzCTUuxIJ+kT+UyhQkl8YMzF/tJWLZaob7ukxgCUlqDRm0vM1AFBxO+lIFnd8l5plSHxNaMDXiMM4lMkJLOKstdQag+8VzEYAFHB+XyyOeUc/iB1OiGJ7lMq6SbmG9ScxwMRNRxXUN8PA6jnHKis3iHdneBh6Zjp6QV3iAeNweK1rTcajKF97hmBBL5JU3aanIdYMliqENR9xu1+Zga2ISKqKKMboyA3jeN5z3wFLmlTUEiB5UdwuNjUay9qSxgUbDIq10j1r6Q0k2iVNGd7g10Hr8J+UJRPSZ5gob0r1Eefhrpr4lOh80OTIR+RFsgP4jedZpdO7N5anwknCu7Ko68ISzAJbFWlkEH4mP0pWGlltSkXXZSMiGBp91PygqfYbyeGky7kDSt3dXU7j7QbJzFr6gB+BoxGbcxUqAqg5hRSvM5kcKxGRNYsq1NCQMcc8NY9tljpiteRzHSKrM91lJ0IPzifYajHdjU0iTVZmyAFAABTTd/Mo6JWfZrlmKjwmlCTnp9K9Y6DYNfUFStdxj2r2eJkwvLmKCTkxNOhpGPt1hdDR1Kk5HRhvByPOHe3J9yc9RQZ1BwI5ZRCx7RDUCsP2MPCehy6ekeXGjCujCyZXv7zNNUcDFy2+YBS8acaH3h1NEu/cnS2kk5EUKfMGnSPJk5JL07gE1BBbUcCuB5gRnwq9zPiX6mq7HW4TrP8Ah7Se7umsqachXNW/Sc8cMeUXTdn2KVMBvSp0/AoqkFARkzUz/bGYm2ZZy1xltubL+enWFU3Y71FSoPJvtFTOygCrEjGJSxPLj+JuTZLWW79rYZSsSVVVNCQKeQYUwC4xOfsD8TKqwXvFHhmS8AdaFaltcRjnUHSF2z9tWhZAlEy3VAVDkEsBzviv/EW2Hb0xGqFXohNfSZFC/DrY7iWGX1WoFL7E+CbfL94uSiirXDVsTnmKZQy2N2RaS19nIpSgvDGoyyB1yhtZe0yzpqqZTS2YqhaWb2ZoKqQGAqdxzzg7b1ul2d5Szr7qPF3lwsqkVFDd+LDWuceTHgHzQHyeSflPuZW3S5dAWlkqtQikkBd9AtACTriYGkSEl+K9NNSSEJ0rlgMuGBhlts1ZArFw9GRSAtAwXMADWpFd8eT7RMlPdFLx0KghRqThViTpphU6Q0qn1VPBn6uGWWy96FNwSSpJoPI9eGp3nPnoFN7OGrKF8bAlSDeqK/Iws2hti5RqGa+fiPl/UAKDkAKawRsztDMP9xgyZ97doVA8XioKgjQjDLOMOXHfGeGHJXIGSl9mHwvCldaGo6YY/LjFk7ZCSzirXhTEsAK55AZZaxam27UpZhNLS7tVAJY05EkMabq4ngYQTe2VrZiQyU3GUhp/61gGzY07WEuLKx7EZy7K5NBViTzryEMnRLML9remGEpaFj0GXMxk53aS3P8A9woD+SWqH1Va/OFsuTMYmt41xJNSTzJhJ8v/AID940eL/wAz+0bbZ2tMtDglQspPIg04ne3GBbXYS39RRnQmK1oBdJh7Z5gVAKYUx6QCJ8S+UYTxoLEdjV8agkbjiPSIjZrTMUBXEGnrkYbWqcVpQqy/mXH1GY6xGzbRJJXC7SBKKDRm827EW212TwnxbwYX30OaEcj/AJhnbLX3hutgRk30P3hPORgTXSEZD9uo7H1uF2WeimhDU+Y4jGCp0qWSCksVbIaNyxwb9PpuhFeNYOsNpWhlzPI2uqneIFcl6MYU9z2/LJIZLpywqKRGZLaWQQxunI/cZRbMmBjcnnEYCYMSBpX8y/MfKLJICEy5mKMPCwOB3EHd7R4bniKgotf5lB46wwsFvVGF1iu8HEfzqIUz5BVrue7jDOTsoIL9oa6PyVxPDhyz5RqM969THC1uOGsrMaoQ6HGhwu7wHyA3Cu6OtGyJak0AaZQUQmgrvxoD19NYBG2SymXJHdD4afzKueeeeEV2bazKP6gqR78Vy9KRVzxHuTcMg3NBstJjKRMBBB4kU4U9Ogjor2VaZbgkqhyya6eoOsdAmr7mgfiK+0NprMyGZFaa7uWsJy6/HLHNSVP2hvtqzmszCtHB01rCsy2Oamhic37jx+IfZtpAgJg40WYflU4fOD5EyW6dyb0psSpYA0bcG/KYzpsB4+hgiU9KANQjXTqPrDUyt/VFsinqTtkoVuu7gjOtCPlhEtnbMVmwmAjM0AwHOtAYPt1mDS1mzZZ3G5m2gIxpTeYE7wsoREMtdRdrXmQa/KNKANueDFl1BNt228QiCiKAMNSNeX/MBWcY0Igy1WRhqtRoTdPo1DELLY3J8tfSJsvLlcqwBSKh+ybbMlvUC+NzacjmD/KR9EstsVkRg7oSCLrVxetTSmDA/ImKf9POxzT2F5Cq6sRp943nbjZqWazhZIVTS6HNKoMzd3E74V43n5EYgj5ZZ5P8PxMFUH5zPmm0Nry7M5v+OccSV/7QPE/FT0hdKnS7SZrLNrkwS6Q1BUYmlDiQa10gc7E7+rAm6MSaqtTuBcgE1zOmsRkWiVK/oyrpdvO0vxADRb/xtU1NPCKClcY6gzs7Dl1OM+BUB49xBOlPfZ9amtcv59oYWaSroFr4plMtwPsW/wDmAbTJczWVqmreEHicPeGOzpZe1EJ5JSsK1pRUF0mtcMcesToQG2Ixr42INb9oNJPdSwAqjEEVB6HXWu8mIrtYzPMpHEU/wfnErXaJbLVl1pXUfwQzsOyJSos52DIRWXLJulzx1uA00xrhB05b5TqDahdjcGs+zGmqXViEXBnZiqr6inoYlLaXLBEti7Y1Zj4eig19YH2pJtM0itO7HlVD4V5DfxzgOdJCqQcDuMeLV6mVfueGZOrg/v8AaGb7QcS1UorEjE5Z8qQjs0gVwMdbbWb7XWN0Gg5DCFLk4i4w4+Rr7QpRjU35Z1JF9flj7wVZpZJvLTI+XEHpmOsLLLbJg1w4j6iGll2qgKgpjXzLn65/ONxsp7MzID6EX241bdFhmGYu9lXH9Sj6iHEz8PP+LxcRQ/z/AHQMdjlGrLatMTUfbGnMCNbEbsbExcg6OjM+r7hHqnGsPn2IFYkkGuKrj86DQwbZ5DLgFlLvqFHyxb1MTtiK/VqWYzy+kXEdplX5QcUqhCniDW6fXDrF+ybG85DKyUeJXOSn4gN9RoN0aqwtdYLg18EE92AoPw6b+cAyNrzhOS8FWjBSKU4Uz/lIJGwlgS1wsmDMq/TUhZtnMKoi32UYTTh0AOPpnvhfN2OWqXmgkZ0DGnDAUEL7fPmvg0xmGVK4egwgBhTnDDnQ6rUmOBxu42FiEtgVF7gWu16ECDtoyVClhLBApWpIqDk2fQ8oUSZrClGNOJqPQw1sNvVwZZVQ+eFaONRTQ03QzGUIK9XEvy0e6hHZu0SirVl0oRuavqI6GXZ6yy5QckEqxF08APcE06R0D8Nvc3msz+2pYvTuQPowr7wjGUfX7T2QkOxIJBYEE1YZ/uDDOMhtf/Tq1Ib0pe9SuYzHMVOHEV6R58DqAagp5WNmK3MfKnEHMjrBmzmeZNVL2ZxJpgMyancKx1r2cJJpNLBvyhGHzansYr/GhVKy1uhhRiTVmG6tMBwA0hAtTuU6I1GZ2se8JBNzK5pcyGGWUUW+yXW8D3QwquJAYH2PCsArKataGm84e8OLHNRVuzTeUnAj4TvX7w4Evpoojh1CpE2YFHegTHpwNBxINDFv4+aaBJNKHA3WxJ4Cg+UKJtlmG8QO8TPwmuG/DEGLbNZWa7dDUqAcDUDj0jXLleKw8PBX5NPs1k2n+BsCKXX8RNxbxBbgOOprUCg6xndt9s0ZO6djMvDH8uNaVY0NNMBhnWMltqTOmOmFLwGLGlSzHIZnCgwGkB7U2TMq11WfdkMAKZZnLhEq+Iynkd1Lm81Koe4NtWZML1fEfDgAFG4AYCn+cc482VMUTL1fKK5e5/xpAln2iZZCkkjI7wOHLdGksFhWaxAUKl0FphoBTUmlOFOYivEgY2DOdncgbEVS9rKjkGSWZT4Szg3TvFEGPWkVmQyS5ol1ImXCDvWpND1HygydOsg8Mt/FSgeapN72A6mLtnWS0zaykYGuKugFAKi9l6jHE4QfHdE3+kUW1fX6wPYexxMvNNBEtLrNvNK+EcTFO0EnT3Zyt0ZKv5EHlUcAPrDDa+2ApWTJZmRPMXNb76k8OH+IAelwmWKb11H3HGPEJVCeDP2ZQticYVC01rSJAsQRNZXU7ziNxBMAqKmkU1vPTSEcwI0KY0s2zwtGvgrmDhp1zhfKsyazPl/mCrJOWpQnw0PQ0zhdPF0ldx9YxytA1CW9whzLyvHoP8R7LMrS8T/OEAAYxJc4AP8AiHx/MP75FJ8GPEn7wzs+0Sid5SgyC6XtDwrCxJIBvPuy3xKVOq9G8pwpu3QwOVgcQ0dWXa/fIyzKgqK1U5jI5mvzjRbA2LImm8j1r+bP/wBqfKsYazL3c0XsgaN+04H5Yxp9hWvuZjSzkGwO8aH0pHP8/JkbH952/wCGJjXL3U+tJ2BIl3gRepUAesYrtP2eZZ8ubcNHdSwpSjAi8OROPWNbZO27LKCBhUDAwLZ/9QnRws1FmqWGlDiaco5uD4djhYMvy/zIBOWiP19T41bLLcmsKHzH3hfbbMFbOPsfam2WS0lmSSAwJBIGIIzqBQx83tVmszH+5cYHInTf4h9Y7OLG5G5xfIOMdfaZxgY6yTCrhhmCCOmMaG17DDf23B9DX/aTC87Amr+WvOnuBFRwOCNTnDKhHc2thkiYtKgAG8N1GAIp846KjZyHa6vh8IFMqAYfKOi1rvciFVH1v2qUFVuH/wAaMBlXiYD/AOrzHob5YU1y446GA9pYEnUUpTCvAxTMesutCKHTIfSLUOhI2QWYytEkWqXNkzKTCAWQEkEEYih+WkfKxPb4QF5DH1zj6DZprCYrIRUUIxp0jJ9oNnGXaJl4XEreA3hvEAP5pEHnpdOJd4TVaGAICRemEkaVNan7RWbRj4ojMtRJxy0G4Rb3YmDwjxbo5931LjruXhcA0pip4GntGm7NWWc1ZrFiihjixF9lFbo1JJoMNKwBsPZYFL5qx+EafuO/gI1FodQovVvIBdQYAUyGGQrjhHS8fAa5tqQeRn3wG4WyogMw2dBNpgQCSDkuJOXCPn22WtCTS7OxJNbwqMd1NOWXOGu2p7BJbBmDMSzEYHCmo4kxVJ7UllMu0p3qGnjFL4pv0cc8eMZ5Lo3y9TfHVlHLuAWhDbAZiqonqPGow7wDC8o1amYGJzh8SZFjWT8TIWnVGPhqJadMTTfSFk2bZ5TCZLYOM1oHDcsRRTvNSd0FTe09oErxTSHdqg3V8O4VpWlISgVbJO41+TUANRdYezU6cO8cCTKzMyb4RTgDix5esHy9sSpI/DWVb0tge8dhQzDQ+i7svujt9rnub012mDRi14dN3KI2G0ATE/cPtClcKfl7jWUkfN1Hn4SVM8SkoxFaNiD1GNRxEBJZ2RmOo/npBWzV8Rl7jgdxEFziqVGYoafUfURRwDC5NzINTP8AdUBmDXMbj9t0By1zOsMpswCuFVOY3j7wDOsxUEjEHI/zWJHX7SpG+8Hk4Bzwp6xbLW+vFM+K/wCPrHgkMUFBUlj8otkSxLNWNT+UfXhABTGEiUXCxoooI9WYJeWLb90WbQc18OCEVAG6ASIE6Opo2IQ8wticTFYmYxyGOZRGHc0ajMze8QNqtA3LQ/SCZ84siOpNR4G5jynlT2hVZCQcfKcDyMHyCJbMjGqsKV+at0MFx5DcNcnE6l8m1vlWCpVpfU1hU5ZWIIy/mHCKLVa2rgYWuNU9R7+Qz6uai63fmaGIU+JSDTPEjoajpErWZcw1mIK/mGB6jIwr2LtMFbj4iuWXUHQwy2jZ7kvvK1QmleNK0PGkdPDwKEzl5XPKjPbQEl3boBXQj+YGPTaSRVaoNSTT6wk2bbiZtBip8wOVB/M4J21aA9Lvk0I0PGPDICpIiTiPIAzYbFlmbLqvjK4En5HTCmHSOjMbCtzopCMRl9Y9gf5ke5v8ufU0dtsJmq4RvEAGCnWmP3gLZs29VGIW8Ma/IxbaHKsxUmgFDHgvG6VHiGBw00MdBCKFSNwbIMBEsVPioVwNRhgYs2k8q1S0DI/9OoE28Fw3EEEHHrjBlplDvDUXq0NBlxJP0he1kZvE1FWuFSFUeuEDkAqjNxk3Y7iiXsqziv8AcmEZCoUfeCrLKVPLIu11vH5kxGdJJJCXSd4YH5QVIvt/SmggUz167xwidFQHQlLM5GzqeWa3DvKSwOLZgct54wDt3arKbqnGGezNnGXewqNDvhDtCzMZnWByu4x99zMSoX66lm1rSTKkgnEA9MYXpIDZmkFW9GuJUYEsR0oIXMGOFDEmRxe5XjXWoxsshQQK3gc/vzgnaV2ih+JG7cD6CA7HIaWl8g1by8ot2lKZ0lmhFFp9frBBgE6glSXlUlADvU+Zd4+8WSNkjvMGwBqCcKjMQJJBXQkwdMmtcQ0NRUHoaj5H5QKlT3NbkNCHygqTWOtTDC2WJQBMBrXHkftGb2qzmaRQ519cY0ezFbuqVJMVYnDkpJsiMtNMxapTByvUcQcqRak0Jg9KHTX/AAY1y2ETVpShWtDrQ7uunGMntLs/MV6ki6cm/mR4QGXG2PY3GI6ueJ1I7ScqimX5TWpHPWExmGNGljIRSHAzBqCQdY6RsIzMZYBJ+EH21HI/OJs99yrx1DaiWzkuLmua893X3pFV4iHNr2DOQ07tgRwMWWvZEx17wo174hSlTv6+8TLk5dSt/HKdxGs4ZUiyTTUVEXtYJg/7bf7TFXdP+U+kMUyZ1qWzSLuH/EeymDKFOY8pPsYolS3DVoaa4aQRadnzPhViNMIZd7i6rUIW0BwJTUDqKKTr+k/QwtnEVKsKEZ8DBo2dMZfEhqMmGPQ004x0yyu1FmKQwFFemY0rTMcY81sJooRYE3GHuzJlZby3Nb9COBH8+UL12PNBxUjngPU6QzkbLdAHNK6DH1wEFhUg3UDKQRUCmf0VKDzt5uA/n1j2VPumjeRhRvvzEFvZC4q2LbwD7EDDhEG2Y9KEr1DfaD4n1Bse437MbIvd5U+EFbp35/4jofdmLAgkgTagDBTle3mm6uA5R0OGBa3FHO16lc/44OsX9tuQj2OhuOKydylch+xvrCztN5pX7RHR0L8j6YeD6onnZxp1/ty+QjyOibB3KM30wqT8UIbV/d9Y6Oh/keonx+zBrb5ZfI+4gVc46OiB+5avUY7R0ido8ich7R0dDD2YA6EC1giZ5Ov0jo6AEIyzaf8Ac/8AFP8A5ENtn5D9sdHQ/B9ZisvQjCy5nlAW1/7Z5r9Y9jopzfTEf/SKZHl6/SD+z399ecdHRz2nQw/VN32w/wC3+2Mt+b9rexjo6IMX1zqv/wCqI5Xni5MzHR0dATlZJNdYhtPyDpHR0GvRiW9QKxf3F5wzneReZjo6PLMac+SwHtbzR0dDX6MWn1QGTnDWVpHR0Kxxjx2/lT9gjyOjopiB1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data:image/jpeg;base64,/9j/4AAQSkZJRgABAQAAAQABAAD/2wCEAAkGBxQTEhUTExQWFhUXGBgbGRgYGRsaIBkbHBwaGhweIR0cHCggHholHBwdITEiJSkrLi4uFx8zODMsNygtLisBCgoKDg0OGxAQGzQkICQsLDQ0NC4sLDQ0LywsLCwsLCwsLCwsLCwsLCwsLCwsLCwsLCwsLCwsLCwsLCwsLCwsLP/AABEIAMEBBQMBIgACEQEDEQH/xAAcAAACAwEBAQEAAAAAAAAAAAAEBQIDBgABBwj/xAA+EAACAAMFBQYEBQMDBQEBAAABAgADEQQSITFBBVFhcYEGEyIykbFCocHRFFJicvAjM+EHkvEVQ4KisuIX/8QAGgEAAwEBAQEAAAAAAAAAAAAAAgMEAQUABv/EAC8RAAICAgICAAUCBgIDAAAAAAECABEDIRIxBEETIjJRYXGRBRRCwdHwUuEjM0P/2gAMAwEAAhEDEQA/AM9tLasyU0ydfLLWicOY0NR8jGYtPa2dXzH1gztbtArNKIcFz48CNRT3MKLDLVpqsoAcVNw4g4HFQd2d07sN0VsBQVZOpNljGo7RTh4CxBzOOROQ9PeBJ3aSeD5j6wpmkqKnFq4847+4ldRCnrqNRSTGJ7TzvzmGlh7QzElmdMdgThKH5jqT+kCEOztl3wZj1EtSK0zY/lG8+0e7RlvMmgUqcFVVGu4AcfaAVwNmObCTGE/tTNrgx9YZWbtO0yUbzEMlBUag1oTyOEL7Rs+RZafiQXm0rcBqBUVFaU96HjFFh2sl8KJaqG8JN1KAHDK7pn0ilVAPzEbkjEkaEYN2gmIPETzgab2tmnBSTFcy3G8yOi3Rmbq4cqLrujwTFAvS1VhuCre9q9PeNONT0YIY+xCJe35+ZYDmYg/aOZrO/wDr7QPJe/iZSqN7XFp64x4syUMxI9K+ywPAejCsxzP23NSyK9/xTHNCa+UdN/vFVh7RznFKhqagn7QRtoS3sMi0IA4SqMoUKFqQN1aVA/3CMudqMwug3BoBl1+8G4VGH6CChLqde5s5223uABqbzn/OsK53aYSzgTMbeThXph7xm5cx71HryMUTpdGgXyg9CeXGR2ZpJ/ame58xHAYRXaNuTxSrn1jNmZQ1EWvaSwxhJYHuN4kdRuO0k4YFm9TFg29Npi0I5DY45RY78I8KnjHli2pOYs17BFJIruH3gK1benCgqcAK8zj9flHtlW4rEVvEKB1YVr0ECWyWHBmLv8Q3ceUEyDjqYrbl6doZupMHWbbcyuZocCOcZwSjpDTZuCMSOA5n/HvGYhvc3IaEttW2ZqvcvYDAHfx65xG0bZmVADGJDZRmLXAFMzvXT0ge12HuzUmPNjImDIJdJ23MxFTWI2jbcwDAmIS7Hk41gSfKoaZmPFSBNDAmGydszDmTFj7UmLTHEwJZ7KQQSIYLs9mN9hRRGrjNQWyC5G0bXmbzSKG2lMORMXiWJrFEQtTcKwVZ9hsVLMwUDRaE9T5R6wQxFjqZ8UL3BbJtKZjUx0NbFbZCC6i1/MRQ4/ubPphHkYcKj+qF8Q/aB9pDLae1+qEk+NcRnqufUekCydlTO9lBSGLMAjqfCTnnoeBoYabbsH9ZiSpFcMae4iOz1Elu87zEHyLkaYiu/oDDMeInuLfIB1B9tWC9OdkoFqA9cBLagrXgTiNcxpBnZiwrfJoCg/uTHFcNQoxArp8XKJrZ5lqnd4l5QT4kmVulTmR6VpnUDGNlsLadjs60WX3pXAISK3tSScD0qeEK8hWBLKJZ4nEimMadmuxonYABZaeWuII311rvjPdrdnyrBfKXXtDVBNPCgOdK5t/ObP8A/o85XuFRKWjUUD9J1I9o+fdptvG0Gu/jWpjjquRcgIBv2T/ad1mVkIcjjWgP7mILZMLkliSSaliaknjFlls14C7nqdw3xZs2xvNagHh1Y5CGdsIkJdljPNqGpPDhHYxYyRyafO+RkAPFZ5tCYrorHwgCjAYsSMmI0qIS/wDUCh/pALxzJ5mLrLeViWFFbBrxpUddYqtGzxWodLpyNT70gnZjsRaKF0ZJnWdnhM36Hn9/eA5ssqaEU/ntE5lidTlXipqPUQcv9VQjnxjy8d//ABrzGIVy77jLrqH9m7TfkzrKSbreIDj5a+t09IzqyzXHCHHZ9DKtCFhrdYVpUNhn1B6R72hsxWdMF26C16m4N4vrSMZvkF+tQ0xHka9waz2hTRHy0YZr9xwjy22cy88Q3lYZHl9oFUUBi6z2sgXG8SE4qd+8bjxjwcEbgtjIMD7sk4RNUoYLn2a4O8lm8h11Xgw05wFMnkwB1PdwlpZphHS5ZqDu0iuRMIFYvsq1DTGNFGn5joo++ggxuBULSbWWxJp4if8Aap+rQLYnutUGu8bxuiU0+ADLws1B+pgKeggOWtOcEWNz1Co4mWUKLy+RsuB3QW8i5LBNMB8z/KdIq2TPoDf8tKn+c4snzVcACpUn+ViheNWJOQxO5dsC0tNYrd8Opg3aOzAFuk13conZl7sBEFK6webIzrdAqwx5DWp0EWY8QZKbZk7sQ3IaET2WzMEK0FKYGBLH2bmE3qVxz09YaWubKksveG+aHwjIHTCuPM+kUPt2awogCgGo1I+g9IUceMab1ND5KtfcJstjCmjEADr8yQPnAlt2nJltSomjdnh6BfeE215rFwWJPM1gKeykwrJnA0ojceC9sY2ftEwr3aBR+qhw/aAF94AnWx5nmYnhp0AwgEyhoY4SDmDExyO3coGNB1GNhlAA4x0WbOSoMdAVCuH9pJstJzHxticB4R1/4gSTtgNgktZbHAGla9Tr0jddodlSLc7XaSrToclmcGGh/UPnGGlWFrOZjzUo0olbrZ3qfPAjH9QMU1kQ/iIV0cH7y7a4mXQoZmObMScaaDgOEA/jC6hZwIYZTKGp/cPi55x7se04kFvMddD1y3dYO/HTVmGWqI9cQSgxHSgNOO6PEB/mhKzIalFktNoDywjTKEr5S1CK+0FWKzznb+q1UzYzADRRrWmB6wZMtLKPNUk4nBUFc7oFKnjFcxZLAy3aaQcfNSp0FWrVQa0HGCGAL7mHySdSi0WuU/gkHL4ahQRwOpOuVYHW2zWPdgXCNMcPXGKrVs0KrGVU0zBGIG/cRxEE7HmkJ/Uq246ryO7hGjkzUdfpANAWNweZsiZS8yK3LAxSoRQVYMoPWHdjaYsylag5EZEQs7RzKzOEey4wgsTyOzNxMXtZ2BHduCDkco9Mpgf6gKn8y+8US513SqnMGLL7KLyMSm443eBB94kZhLMakmORYjOliYpBKeYruz6b6fu4Rr+2vZ6tlkWtcb8tQ3PE/X5Rj+z1pHeDC6ciy5HmPqPSPtiWVZ+yxLpeuVoVpkTu+kQeVkvanf8AidfxcZUDkNE1+/8A3Pz1OlUwgdk1jcbc7NlQSmPDI+n2jGTkKkgjodIzBmDixPeX4pxtuU2a0tLN5eRGhGoPCC2sazQWlYMM5WvNd44Z84AmLErOSpqDQxYhvRnKcUdSyzyySF99InbJl4hV8i4Ae55n7Q2WWkxReIWY3xaEA/FzOvCArdKKG6woR/M8iOMPKUIgPZlsxBdYnCgRR0pAd9V4mGG3vAkve4DEbiBQ/T0MDWOWJaCYwVnat0MAwVcrxBwJOQB5xjijQm49izJvUywNWNegy+ftE5FhmDFQYJsk7vZgvUxoMAAABkABgBH2nsb2TkzJBebUKOkc7yfIYOFTudnxfHxjEcmXr8fmfPuzMkzVJm+AS83Iw5c4jbtuXZoWzkXcFcjHA4E8d9eGFIN/1GtakXJQCS08KquoBzO8k4x8xvkGoOMX+P594wB+853l/wAOCuSf2ktqSSk51JJoxx37j6RdYLUVOcNNsShaVlTUFJjJiK1vlfNybhwhPYLMWrgaDMnADrBEEPqT2GXcKtBveaB/wdcExgq1GWtCPGR0H3MUTtpuRQGg3AAD5RrVe4K3WpX+AmD4WHSKXlOuYI54Re09mWtThxMRkWyccFvNTSl75QB4+oY5e4bsxzQx0F7OlswJaUAedyvSsdHqno6tE6lp5NWuRzhz212a0+zpOXF1mBG4gg+xw/ghfMsZa1+EVFankMTzEaHtBaruzmIwLTFFeOOPoKx1VX/wbnKyMRmHGfPF2UiisxgnDM+gjrZtmWaIAVpgJh8R9MgPWFFoJWo35HfAN6ucc9s3H5VFTorhvbG4zlTCWBLXuNfoYKtE18ytRyhbZ5GIwrF9uZqeEUAgbNWZpUE6jGxbTuilw9TSnrDCR3b41Ck6LiCfX2PSMYM8cYb7NtBQE7obh8g3uLyYQNr3NzJVJaUJ45YjjTOM/tLY/ePTvFSuNWrS7Spau4CFFot0xzeDEcK4ekG2TarMjiaBdoFwFPMccBwBypD8mZMvykRS43U8rgEzZbIxAdHG8MMRvAOMQRHU3ghHSoI9obnZqKtQ/gNKq2IFcqMMRwNPnFRspTGWDd3g/UGkSNhIlmLMIZsSyoSHTcLybt5G9faPtn+nttlKjISBe367o+EWW2XXBODDUYEffrGxse1wyX1pfHmUVrzA9xHI8jx3+IMmPdep9B4+bHkwHDkNX7mo/wBRbMpm3Up4qAHSpj5VbrLMnMBKlM8sVCu1aPTNrxoBlkuQ3mPokvbkueVYrUCXe34khKjipJGPDcIyPaLtpNb+g0uWJaMwQqCCVxAFa0y4axR4vh/Dt2OiZL5nmc1XEm+I7iE2SzSzWYatolaqDuLUr6iDbHtxahHs8nuiCKhQSF1INaV++kApZ1mipkOo3gUHrh7GK51ilgFJc1aml6pGmgI+0dJbX6QKnGem+q4R2r2esopMlEtJmAFGOmHlPH/OoMBWG23ykpxeFQBvFSNYfbE2fMmWeZZZoqp8UtwQQrVxx0Gv+7fCLZtkCu3eVUpUHg2R6AVPQRpB5Bh0YCkUVPYhHaKztMZbniCinGuuGvTfC62kh7p+EAU5ROQ7NMBBzavTPHpF1rt5DspowBpvywPmBgH4tbdXGYyVofaN+wmzFn2gd41yTLBmTW3IunMmgHONf2o/1ADEJIFySnhRRhhv5xlJsqlkRZa3Hnm+yjCqISJYNTgWarYblhFPstMJjqp3XhX3wjn5fCZjvqdXF5yqAR2P9uGbb253vWEYkMwqBhvOA9YIqB5e7HFjePtSJmxPMF5pi03sTT29odjwcRQk2fyC5smEWF17pkreZPGuJAru3+2YiLTO/UMMGHmQZH9QHvFdjlSpbVM0NyDU9oJmzURwVe4Cai6h9zFS/TuRMd6ggshrVqL+40iIMpTQkvyFB84Yz1kMS4Mw53gABQbxXT2hW02QK/05hzpVwPpAuOP2mp80tfaCpgkpR+43vePJe1H/ADFR+nw+0Ra0SSP7TV/f/wDmKmtErST6ux9qQBY/eGFH2hmzx5sdY6CNmW1yDdCqK5Ko+tSepjoCxDoz6BbJ0kOZcpQtWJLmpamvIQu7ZT5bSpchpjUlHvKKBU1XCtcAQprT9UO2WX3hqKLiWyxA0qchHz3bdqDNMLGjTCSKZAE+1KKOArHZysFxBZx8Scs1j1PZVskAECU8wHMTGAFd9FGfKkTsO3LIGuvYZSJQi8t5mU6ML5IOOhBhJZ5ZQ1P/ADErU1cVEc7kSLqX8Rdf3jthOw7i1K4OS1EsjhSgWtOMefhJkwFZyMT+dBWh/VdqGHzjPLU5xfL2my4BjTdX2OkaMie54o3qWW2xdwxDKa/I8RvERS11AwFIZyNrM4u324VxKneK4MN4z3RPv5oN1noRngpqDkQaZUjeIv5ephJr5u5WkiVVMD+Y8hifkIptxogwxZixpuGAw51h5Yra7SpjA0CMgL3R4QakmmuQAGpakZram2HdyQSBkBhkP5XrBOUVYGMMxkbNbShxqVPCtK54ZEbx9YZ2OVU3pTGu5CG9ZbeKnOojPyrY++C5O1JkohlYV5VhSZF/q6j2Q+poZuzyyX0ajY3kEskGlKkBsjvUdIWy3mIQ6BGoc0qCOaghvlC2btaa732mMW0NaU5AYCGUraPf4zKXgRUnANyb4X9RyjSyOdahKXUb3NR2et8uaruf6ZQjvLpPlJqTT9w0xxMZ6bMEoMhVsyL9QxBrjTDDHrBuyLZ4mu1pgGBFGUHDH8wrTHHpC7tKWVhNlk3HzP6hga88/WKGr4Qb7RAY/EK/eL50m9iJla/mr7isLZ1nZcTloRiD1ENdkM81iAgwF5myCqMyTu+sP7H+DlqWnrStMyxLjfdBGHOsTjEMgsGoxspQ1VzJbMtUxHVpZIKkHAmmG8bo2vapw8lJ6i+H/uKPMulSRqcAa6Xd8XbP2fZZxUWWcl44hHwAzzAo2GesMrZtdLA8qQ61LeKbMCmmIoAtcwMz94px4uCkFtGTZMvJwQuxMjsKwAsWAYLTKYCNxwOWVYJ2ZsHvJqhZUxWJxLlSqjMthWp3VNK0jUTpLMheXJM5XagMoIGxPowH1x1MMpQlWezs81XQtlLLr3jDA08JoBpgdd8M+CgAB9RR8h9sB3MFtjvp1oZ5Mp6LRA7ClFUUFC1AK0r1ge37Cr/WmTEQGlReGfDSNNP7XVN1dl3lyzDE410lmp0hDtFpc0qFsjWYFbr4YFtDkKGEMFOu5QjPq9fsYsC2dCaTBhqoLH1IIgWZaJJbHvG4/wAMevs3uxMMxWJ8ssDCrZ3v2gaalhugORYJjZI3OlB6nCJSzXVSkAEdwkPZx8EwniQMehgwGU65PUaYQv8Aw6L53Ffyp4j65D5wfY7SSGEpCopmtWPVtOlIPGfRguPct/AKCGM3uydHGI6CIvs6W39ukx9wa6CeAOIPDKBJVhm/GKcWYD3NYqm2Qhv7ktf/ACy9BHiRX0zADfchNmFDTuwh3EGvziQtLtkacgB9IYWW0UFJk5HXcQxp1uxatns7Asrthn3anLfdY1pyjPhkjRhhhexJbKmvQ+I6R5DfZKWe74S77yXRP/W6aepjoQVP3lQK/aNO2LMDekzFumoocgwOI/dkQTXMRgJthmFqlWJOufzjaWqdKAnCrTH7xXlysqkhla9vWl00GdBlCf8AHTXyypRpQAUAfpH3i5qyAcpzUtLAimVZGGDMoG5m9uMFyrMoF4v0AiralgEukxP7bb8wdQevtALWonGtIVyCGiIZBYWDC7TMkVF7vSP03R7xSkyyay55y+NRjXH4d0Dd4GwbA79D9ogbMRCmazYAjQKG4e1tswOEiYec70yTdDyVb5bSCxlBShABYs9A9c8RUBh/7GMdkYc7MtqEFJnlYFW4ahhxVgD0prBY8hBg5EFTydb7Qr1ExlNMLhurTgFoKHlFi2lLQLk+iTPhngU6OBmP1DEccYqtFJb90+K0qpGOByZd4P8AMYEnySmfQ6EbxHiamiRttjeU1x1oc94I0IORHGBXMPtmbSVk7i0AvL+E5mXy1pyy45RVtPYLSxflnvJRBN5caCtMd/01AgWTVrCDC6MUSZdeAGZibzL2FKAZD+ax0/wgL1PPT0jyyWdpjqiAs7EAAak4CA61D/M0HZSfVijAkvRFOZFa0HEV9o09g7Ls6NKmsFDGu8imfIkD5CHewNhS7HLA8LTiPHMOQP5V4e+MM7ikBwy1+Kpu9RXTSkdrxsFJTzi5/ILPeOJLD2clJJ7tWZVrViVBvMNW30zplgISW7sRJZifxkwsdWlg19HjVW7aNMExNMxT5094zW0LUXBOdDipGfEctYZk8fERsQceXOpsnuZ+19kGTxJaJLrqaspHMUPyhjZp4K3Zx71aU7xsFHPU/uzyzioSr2NAKajWv1hpt2zImzKkC8xQLzLlsP8AxETfBXGpZZScpchW9xda9szJQH4WcZYHDw4jMChWlMKkVhBabday99psxmOoauHAA0A4Uiiy28obp8pr0/wdRBn4cSB3hBN6hRDiFByZvoNczuiN3+IeXUrRAgqpKRa5yUebPmSxgQoP9Rt1BhdH6j0rBlj7XucJ/jS9UA1IH15511EKZ1oMw3ib1TUh/FjzzBgabLWtCCh9R9/eAGRgbUwiitoiaa2qswVSaVH/AGyqnBfyk18w3k4xnrVNUEq/euRoxCj5XvePLHMmyjeQ3l1AxB5rnDefbZM6gmSlGoK+E8hpxoYMkZB9jBA4H7iIjbgPJLReNLx9WJgiyW2Y5YF2xGVaD0GEXztg1vGU4IHwtg326wulI0txeBH8+cKp0bcbasNSoGi8YsbeYttcmnI4j+c4prUQBFanu9yLTAY5CQQVJBGREeiSWICqSdwBJ9BECjKaEEc8IGGJotmTlYEuCG1KgY8SNDyjot2HIrLqxpXL7x7B8DM+IIZtezKs5mKtmaFWB+n3hX/1ZXbxq7kZGoVh/wCQFSOBrBXae+s5rp1OH+NYTfjQ3mFN5EEmYEansuAg7mn2ZMs08NKv4uKXXIVi2l00un5ZDCEm0tj9wSro1BrXTfSmULjs69ijBuGv85gQ32dtWagEuehmS9GzK6ZjP39ooGQP8rj9D/mTFCm1N/iJZndVxDgcCPtBNi7vR2HAio+UMdvdn6KJ0qtxgCFI0Oo4Qgs4umEsrY3+YRisMiaMYTtmBq926k7q0gCZY5iHFSP5vguzbFtMzxy5Mxga0IU464b4nZbRMWoJOGanQ9coygx6qbZUaNyUi1gUWYL0psGGq1+JDowONMjShziNvk9272eYa3GIDD5HkRmPrB+yttrKcsEF6hWvlYV1VtG4xXM2Qkys2VNZtXV/OK5k7xxguBP0m5gavqFRWJZlip6QTsa3ukyqGgzYHFcNSPrnuguTsqbNQ3QDLXANXI7uPIRXN2TPlpdC4GhZgcOHSPBHGwNTOSnRO5fbrLLtAvy6K5IFNKnINz0cZnAiuMOP9PNliUWtU0UKkpLBHxZO1OHl6mFfZfZrNN8TKZYFJlDXwt8NdCfpXSHe09sAvdWt1K0AwAANff3inBhBIytJ8+QgfCX/AES/a+3S7BQfM1K9aYcPtAdvt7XiK4D2EKltKt8NKHChy5QyuJPxUgNqDhj9otVy10ZvjIiqV9zrDtBr1T/OEETko5umorgNQd3GKjZkknxGpHwimJ+gjpE5mcFdKnDQnPnB2ejPeVx4gDuHWHZbGoANK05Ch04R3b2yO4lSEKKklQWvtdLORoNQoNMNWMNrNa+6lNOntXQY5scQBxJwroAY+fWq3JOmsZgYzCTUuxIJ+kT+UyhQkl8YMzF/tJWLZaob7ukxgCUlqDRm0vM1AFBxO+lIFnd8l5plSHxNaMDXiMM4lMkJLOKstdQag+8VzEYAFHB+XyyOeUc/iB1OiGJ7lMq6SbmG9ScxwMRNRxXUN8PA6jnHKis3iHdneBh6Zjp6QV3iAeNweK1rTcajKF97hmBBL5JU3aanIdYMliqENR9xu1+Zga2ISKqKKMboyA3jeN5z3wFLmlTUEiB5UdwuNjUay9qSxgUbDIq10j1r6Q0k2iVNGd7g10Hr8J+UJRPSZ5gob0r1Eefhrpr4lOh80OTIR+RFsgP4jedZpdO7N5anwknCu7Ko68ISzAJbFWlkEH4mP0pWGlltSkXXZSMiGBp91PygqfYbyeGky7kDSt3dXU7j7QbJzFr6gB+BoxGbcxUqAqg5hRSvM5kcKxGRNYsq1NCQMcc8NY9tljpiteRzHSKrM91lJ0IPzifYajHdjU0iTVZmyAFAABTTd/Mo6JWfZrlmKjwmlCTnp9K9Y6DYNfUFStdxj2r2eJkwvLmKCTkxNOhpGPt1hdDR1Kk5HRhvByPOHe3J9yc9RQZ1BwI5ZRCx7RDUCsP2MPCehy6ekeXGjCujCyZXv7zNNUcDFy2+YBS8acaH3h1NEu/cnS2kk5EUKfMGnSPJk5JL07gE1BBbUcCuB5gRnwq9zPiX6mq7HW4TrP8Ah7Se7umsqachXNW/Sc8cMeUXTdn2KVMBvSp0/AoqkFARkzUz/bGYm2ZZy1xltubL+enWFU3Y71FSoPJvtFTOygCrEjGJSxPLj+JuTZLWW79rYZSsSVVVNCQKeQYUwC4xOfsD8TKqwXvFHhmS8AdaFaltcRjnUHSF2z9tWhZAlEy3VAVDkEsBzviv/EW2Hb0xGqFXohNfSZFC/DrY7iWGX1WoFL7E+CbfL94uSiirXDVsTnmKZQy2N2RaS19nIpSgvDGoyyB1yhtZe0yzpqqZTS2YqhaWb2ZoKqQGAqdxzzg7b1ul2d5Szr7qPF3lwsqkVFDd+LDWuceTHgHzQHyeSflPuZW3S5dAWlkqtQikkBd9AtACTriYGkSEl+K9NNSSEJ0rlgMuGBhlts1ZArFw9GRSAtAwXMADWpFd8eT7RMlPdFLx0KghRqThViTpphU6Q0qn1VPBn6uGWWy96FNwSSpJoPI9eGp3nPnoFN7OGrKF8bAlSDeqK/Iws2hti5RqGa+fiPl/UAKDkAKawRsztDMP9xgyZ97doVA8XioKgjQjDLOMOXHfGeGHJXIGSl9mHwvCldaGo6YY/LjFk7ZCSzirXhTEsAK55AZZaxam27UpZhNLS7tVAJY05EkMabq4ngYQTe2VrZiQyU3GUhp/61gGzY07WEuLKx7EZy7K5NBViTzryEMnRLML9remGEpaFj0GXMxk53aS3P8A9woD+SWqH1Va/OFsuTMYmt41xJNSTzJhJ8v/AID940eL/wAz+0bbZ2tMtDglQspPIg04ne3GBbXYS39RRnQmK1oBdJh7Z5gVAKYUx6QCJ8S+UYTxoLEdjV8agkbjiPSIjZrTMUBXEGnrkYbWqcVpQqy/mXH1GY6xGzbRJJXC7SBKKDRm827EW212TwnxbwYX30OaEcj/AJhnbLX3hutgRk30P3hPORgTXSEZD9uo7H1uF2WeimhDU+Y4jGCp0qWSCksVbIaNyxwb9PpuhFeNYOsNpWhlzPI2uqneIFcl6MYU9z2/LJIZLpywqKRGZLaWQQxunI/cZRbMmBjcnnEYCYMSBpX8y/MfKLJICEy5mKMPCwOB3EHd7R4bniKgotf5lB46wwsFvVGF1iu8HEfzqIUz5BVrue7jDOTsoIL9oa6PyVxPDhyz5RqM969THC1uOGsrMaoQ6HGhwu7wHyA3Cu6OtGyJak0AaZQUQmgrvxoD19NYBG2SymXJHdD4afzKueeeeEV2bazKP6gqR78Vy9KRVzxHuTcMg3NBstJjKRMBBB4kU4U9Ogjor2VaZbgkqhyya6eoOsdAmr7mgfiK+0NprMyGZFaa7uWsJy6/HLHNSVP2hvtqzmszCtHB01rCsy2Oamhic37jx+IfZtpAgJg40WYflU4fOD5EyW6dyb0psSpYA0bcG/KYzpsB4+hgiU9KANQjXTqPrDUyt/VFsinqTtkoVuu7gjOtCPlhEtnbMVmwmAjM0AwHOtAYPt1mDS1mzZZ3G5m2gIxpTeYE7wsoREMtdRdrXmQa/KNKANueDFl1BNt228QiCiKAMNSNeX/MBWcY0Igy1WRhqtRoTdPo1DELLY3J8tfSJsvLlcqwBSKh+ybbMlvUC+NzacjmD/KR9EstsVkRg7oSCLrVxetTSmDA/ImKf9POxzT2F5Cq6sRp943nbjZqWazhZIVTS6HNKoMzd3E74V43n5EYgj5ZZ5P8PxMFUH5zPmm0Nry7M5v+OccSV/7QPE/FT0hdKnS7SZrLNrkwS6Q1BUYmlDiQa10gc7E7+rAm6MSaqtTuBcgE1zOmsRkWiVK/oyrpdvO0vxADRb/xtU1NPCKClcY6gzs7Dl1OM+BUB49xBOlPfZ9amtcv59oYWaSroFr4plMtwPsW/wDmAbTJczWVqmreEHicPeGOzpZe1EJ5JSsK1pRUF0mtcMcesToQG2Ixr42INb9oNJPdSwAqjEEVB6HXWu8mIrtYzPMpHEU/wfnErXaJbLVl1pXUfwQzsOyJSos52DIRWXLJulzx1uA00xrhB05b5TqDahdjcGs+zGmqXViEXBnZiqr6inoYlLaXLBEti7Y1Zj4eig19YH2pJtM0itO7HlVD4V5DfxzgOdJCqQcDuMeLV6mVfueGZOrg/v8AaGb7QcS1UorEjE5Z8qQjs0gVwMdbbWb7XWN0Gg5DCFLk4i4w4+Rr7QpRjU35Z1JF9flj7wVZpZJvLTI+XEHpmOsLLLbJg1w4j6iGll2qgKgpjXzLn65/ONxsp7MzID6EX241bdFhmGYu9lXH9Sj6iHEz8PP+LxcRQ/z/AHQMdjlGrLatMTUfbGnMCNbEbsbExcg6OjM+r7hHqnGsPn2IFYkkGuKrj86DQwbZ5DLgFlLvqFHyxb1MTtiK/VqWYzy+kXEdplX5QcUqhCniDW6fXDrF+ybG85DKyUeJXOSn4gN9RoN0aqwtdYLg18EE92AoPw6b+cAyNrzhOS8FWjBSKU4Uz/lIJGwlgS1wsmDMq/TUhZtnMKoi32UYTTh0AOPpnvhfN2OWqXmgkZ0DGnDAUEL7fPmvg0xmGVK4egwgBhTnDDnQ6rUmOBxu42FiEtgVF7gWu16ECDtoyVClhLBApWpIqDk2fQ8oUSZrClGNOJqPQw1sNvVwZZVQ+eFaONRTQ03QzGUIK9XEvy0e6hHZu0SirVl0oRuavqI6GXZ6yy5QckEqxF08APcE06R0D8Nvc3msz+2pYvTuQPowr7wjGUfX7T2QkOxIJBYEE1YZ/uDDOMhtf/Tq1Ib0pe9SuYzHMVOHEV6R58DqAagp5WNmK3MfKnEHMjrBmzmeZNVL2ZxJpgMyancKx1r2cJJpNLBvyhGHzansYr/GhVKy1uhhRiTVmG6tMBwA0hAtTuU6I1GZ2se8JBNzK5pcyGGWUUW+yXW8D3QwquJAYH2PCsArKataGm84e8OLHNRVuzTeUnAj4TvX7w4Evpoojh1CpE2YFHegTHpwNBxINDFv4+aaBJNKHA3WxJ4Cg+UKJtlmG8QO8TPwmuG/DEGLbNZWa7dDUqAcDUDj0jXLleKw8PBX5NPs1k2n+BsCKXX8RNxbxBbgOOprUCg6xndt9s0ZO6djMvDH8uNaVY0NNMBhnWMltqTOmOmFLwGLGlSzHIZnCgwGkB7U2TMq11WfdkMAKZZnLhEq+Iynkd1Lm81Koe4NtWZML1fEfDgAFG4AYCn+cc482VMUTL1fKK5e5/xpAln2iZZCkkjI7wOHLdGksFhWaxAUKl0FphoBTUmlOFOYivEgY2DOdncgbEVS9rKjkGSWZT4Szg3TvFEGPWkVmQyS5ol1ImXCDvWpND1HygydOsg8Mt/FSgeapN72A6mLtnWS0zaykYGuKugFAKi9l6jHE4QfHdE3+kUW1fX6wPYexxMvNNBEtLrNvNK+EcTFO0EnT3Zyt0ZKv5EHlUcAPrDDa+2ApWTJZmRPMXNb76k8OH+IAelwmWKb11H3HGPEJVCeDP2ZQticYVC01rSJAsQRNZXU7ziNxBMAqKmkU1vPTSEcwI0KY0s2zwtGvgrmDhp1zhfKsyazPl/mCrJOWpQnw0PQ0zhdPF0ldx9YxytA1CW9whzLyvHoP8R7LMrS8T/OEAAYxJc4AP8AiHx/MP75FJ8GPEn7wzs+0Sid5SgyC6XtDwrCxJIBvPuy3xKVOq9G8pwpu3QwOVgcQ0dWXa/fIyzKgqK1U5jI5mvzjRbA2LImm8j1r+bP/wBqfKsYazL3c0XsgaN+04H5Yxp9hWvuZjSzkGwO8aH0pHP8/JkbH952/wCGJjXL3U+tJ2BIl3gRepUAesYrtP2eZZ8ubcNHdSwpSjAi8OROPWNbZO27LKCBhUDAwLZ/9QnRws1FmqWGlDiaco5uD4djhYMvy/zIBOWiP19T41bLLcmsKHzH3hfbbMFbOPsfam2WS0lmSSAwJBIGIIzqBQx83tVmszH+5cYHInTf4h9Y7OLG5G5xfIOMdfaZxgY6yTCrhhmCCOmMaG17DDf23B9DX/aTC87Amr+WvOnuBFRwOCNTnDKhHc2thkiYtKgAG8N1GAIp846KjZyHa6vh8IFMqAYfKOi1rvciFVH1v2qUFVuH/wAaMBlXiYD/AOrzHob5YU1y446GA9pYEnUUpTCvAxTMesutCKHTIfSLUOhI2QWYytEkWqXNkzKTCAWQEkEEYih+WkfKxPb4QF5DH1zj6DZprCYrIRUUIxp0jJ9oNnGXaJl4XEreA3hvEAP5pEHnpdOJd4TVaGAICRemEkaVNan7RWbRj4ojMtRJxy0G4Rb3YmDwjxbo5931LjruXhcA0pip4GntGm7NWWc1ZrFiihjixF9lFbo1JJoMNKwBsPZYFL5qx+EafuO/gI1FodQovVvIBdQYAUyGGQrjhHS8fAa5tqQeRn3wG4WyogMw2dBNpgQCSDkuJOXCPn22WtCTS7OxJNbwqMd1NOWXOGu2p7BJbBmDMSzEYHCmo4kxVJ7UllMu0p3qGnjFL4pv0cc8eMZ5Lo3y9TfHVlHLuAWhDbAZiqonqPGow7wDC8o1amYGJzh8SZFjWT8TIWnVGPhqJadMTTfSFk2bZ5TCZLYOM1oHDcsRRTvNSd0FTe09oErxTSHdqg3V8O4VpWlISgVbJO41+TUANRdYezU6cO8cCTKzMyb4RTgDix5esHy9sSpI/DWVb0tge8dhQzDQ+i7svujt9rnub012mDRi14dN3KI2G0ATE/cPtClcKfl7jWUkfN1Hn4SVM8SkoxFaNiD1GNRxEBJZ2RmOo/npBWzV8Rl7jgdxEFziqVGYoafUfURRwDC5NzINTP8AdUBmDXMbj9t0By1zOsMpswCuFVOY3j7wDOsxUEjEHI/zWJHX7SpG+8Hk4Bzwp6xbLW+vFM+K/wCPrHgkMUFBUlj8otkSxLNWNT+UfXhABTGEiUXCxoooI9WYJeWLb90WbQc18OCEVAG6ASIE6Opo2IQ8wticTFYmYxyGOZRGHc0ajMze8QNqtA3LQ/SCZ84siOpNR4G5jynlT2hVZCQcfKcDyMHyCJbMjGqsKV+at0MFx5DcNcnE6l8m1vlWCpVpfU1hU5ZWIIy/mHCKLVa2rgYWuNU9R7+Qz6uai63fmaGIU+JSDTPEjoajpErWZcw1mIK/mGB6jIwr2LtMFbj4iuWXUHQwy2jZ7kvvK1QmleNK0PGkdPDwKEzl5XPKjPbQEl3boBXQj+YGPTaSRVaoNSTT6wk2bbiZtBip8wOVB/M4J21aA9Lvk0I0PGPDICpIiTiPIAzYbFlmbLqvjK4En5HTCmHSOjMbCtzopCMRl9Y9gf5ke5v8ufU0dtsJmq4RvEAGCnWmP3gLZs29VGIW8Ma/IxbaHKsxUmgFDHgvG6VHiGBw00MdBCKFSNwbIMBEsVPioVwNRhgYs2k8q1S0DI/9OoE28Fw3EEEHHrjBlplDvDUXq0NBlxJP0he1kZvE1FWuFSFUeuEDkAqjNxk3Y7iiXsqziv8AcmEZCoUfeCrLKVPLIu11vH5kxGdJJJCXSd4YH5QVIvt/SmggUz167xwidFQHQlLM5GzqeWa3DvKSwOLZgct54wDt3arKbqnGGezNnGXewqNDvhDtCzMZnWByu4x99zMSoX66lm1rSTKkgnEA9MYXpIDZmkFW9GuJUYEsR0oIXMGOFDEmRxe5XjXWoxsshQQK3gc/vzgnaV2ih+JG7cD6CA7HIaWl8g1by8ot2lKZ0lmhFFp9frBBgE6glSXlUlADvU+Zd4+8WSNkjvMGwBqCcKjMQJJBXQkwdMmtcQ0NRUHoaj5H5QKlT3NbkNCHygqTWOtTDC2WJQBMBrXHkftGb2qzmaRQ519cY0ezFbuqVJMVYnDkpJsiMtNMxapTByvUcQcqRak0Jg9KHTX/AAY1y2ETVpShWtDrQ7uunGMntLs/MV6ki6cm/mR4QGXG2PY3GI6ueJ1I7ScqimX5TWpHPWExmGNGljIRSHAzBqCQdY6RsIzMZYBJ+EH21HI/OJs99yrx1DaiWzkuLmua893X3pFV4iHNr2DOQ07tgRwMWWvZEx17wo174hSlTv6+8TLk5dSt/HKdxGs4ZUiyTTUVEXtYJg/7bf7TFXdP+U+kMUyZ1qWzSLuH/EeymDKFOY8pPsYolS3DVoaa4aQRadnzPhViNMIZd7i6rUIW0BwJTUDqKKTr+k/QwtnEVKsKEZ8DBo2dMZfEhqMmGPQ004x0yyu1FmKQwFFemY0rTMcY81sJooRYE3GHuzJlZby3Nb9COBH8+UL12PNBxUjngPU6QzkbLdAHNK6DH1wEFhUg3UDKQRUCmf0VKDzt5uA/n1j2VPumjeRhRvvzEFvZC4q2LbwD7EDDhEG2Y9KEr1DfaD4n1Bse437MbIvd5U+EFbp35/4jofdmLAgkgTagDBTle3mm6uA5R0OGBa3FHO16lc/44OsX9tuQj2OhuOKydylch+xvrCztN5pX7RHR0L8j6YeD6onnZxp1/ty+QjyOibB3KM30wqT8UIbV/d9Y6Oh/keonx+zBrb5ZfI+4gVc46OiB+5avUY7R0ido8ich7R0dDD2YA6EC1giZ5Ov0jo6AEIyzaf8Ac/8AFP8A5ENtn5D9sdHQ/B9ZisvQjCy5nlAW1/7Z5r9Y9jopzfTEf/SKZHl6/SD+z399ecdHRz2nQw/VN32w/wC3+2Mt+b9rexjo6IMX1zqv/wCqI5Xni5MzHR0dATlZJNdYhtPyDpHR0GvRiW9QKxf3F5wzneReZjo6PLMac+SwHtbzR0dDX6MWn1QGTnDWVpHR0Kxxjx2/lT9gjyOjopiB1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8" name="Picture 14" descr="http://i.obozrevatel.ua/18/1348345/862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00372"/>
            <a:ext cx="3643338" cy="2428892"/>
          </a:xfrm>
          <a:prstGeom prst="rect">
            <a:avLst/>
          </a:prstGeom>
          <a:noFill/>
        </p:spPr>
      </p:pic>
      <p:pic>
        <p:nvPicPr>
          <p:cNvPr id="57360" name="Picture 16" descr="http://www.syl.ru/misc/i/ai/85750/147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25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545" y="357166"/>
            <a:ext cx="8734455" cy="592935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1)Класс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2)Отряд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3)Семейство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4)Царство</a:t>
            </a:r>
          </a:p>
          <a:p>
            <a:pPr lvl="0" algn="r"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428604"/>
          <a:ext cx="7858180" cy="2143139"/>
        </p:xfrm>
        <a:graphic>
          <a:graphicData uri="http://schemas.openxmlformats.org/drawingml/2006/table">
            <a:tbl>
              <a:tblPr/>
              <a:tblGrid>
                <a:gridCol w="3928679"/>
                <a:gridCol w="3929501"/>
              </a:tblGrid>
              <a:tr h="88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род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663017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7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1)Синтез АТФ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2)Синтез белка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4)Накопление запасных 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питательных веществ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428604"/>
          <a:ext cx="7786742" cy="2127132"/>
        </p:xfrm>
        <a:graphic>
          <a:graphicData uri="http://schemas.openxmlformats.org/drawingml/2006/table">
            <a:tbl>
              <a:tblPr/>
              <a:tblGrid>
                <a:gridCol w="3892964"/>
                <a:gridCol w="3893778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поддержание тургора клетки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хлоропласты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298" name="Picture 2" descr="http://thumbs.dreamstime.com/x/%D1%87%D0%B5%D1%80%D0%BD%D1%8B%D0%B5-%D0%B8%D0%B7%D0%BE%D0%BB%D0%B8%D1%80%D0%BE%D0%B2%D0%B0%D0%BD%D0%BD%D1%8B%D0%B5-%D1%85%D0%BB%D0%BE%D1%80%D0%BE%D0%BF%D0%BB%D0%B0%D1%81%D1%82%D1%8B-12627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3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</Template>
  <TotalTime>77</TotalTime>
  <Words>388</Words>
  <Application>Microsoft Office PowerPoint</Application>
  <PresentationFormat>Экран (4:3)</PresentationFormat>
  <Paragraphs>307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39</vt:lpstr>
      <vt:lpstr>1_Default Design</vt:lpstr>
      <vt:lpstr>Подготовка к ГИА по биологии </vt:lpstr>
      <vt:lpstr>Задание.</vt:lpstr>
      <vt:lpstr>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ГИА по биологии</dc:title>
  <dc:creator>фыв</dc:creator>
  <cp:keywords>шаблон для презентации</cp:keywords>
  <cp:lastModifiedBy>СВА</cp:lastModifiedBy>
  <cp:revision>9</cp:revision>
  <dcterms:created xsi:type="dcterms:W3CDTF">2015-04-20T13:04:23Z</dcterms:created>
  <dcterms:modified xsi:type="dcterms:W3CDTF">2016-03-16T15:53:53Z</dcterms:modified>
</cp:coreProperties>
</file>