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6C2"/>
    <a:srgbClr val="002D86"/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2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7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3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8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0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2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0362-7C5F-488D-88E7-3094D50F9B3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BD94-99DA-4103-8C06-F36D19C3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0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Транспорт будущего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4365104"/>
            <a:ext cx="2771800" cy="24608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Выполнили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Ученики 11 «А»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Ляпина Вероника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Муракаев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Эмиль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Чекин Артем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Шишова Дарья</a:t>
            </a:r>
          </a:p>
        </p:txBody>
      </p:sp>
    </p:spTree>
    <p:extLst>
      <p:ext uri="{BB962C8B-B14F-4D97-AF65-F5344CB8AC3E}">
        <p14:creationId xmlns:p14="http://schemas.microsoft.com/office/powerpoint/2010/main" val="5224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err="1" smtClean="0"/>
              <a:t>Гиперпетля</a:t>
            </a:r>
            <a:endParaRPr lang="ru-RU" sz="7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" y="754658"/>
            <a:ext cx="9165882" cy="6104621"/>
          </a:xfrm>
        </p:spPr>
      </p:pic>
    </p:spTree>
    <p:extLst>
      <p:ext uri="{BB962C8B-B14F-4D97-AF65-F5344CB8AC3E}">
        <p14:creationId xmlns:p14="http://schemas.microsoft.com/office/powerpoint/2010/main" val="32790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773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1976"/>
          </a:xfrm>
        </p:spPr>
      </p:pic>
    </p:spTree>
    <p:extLst>
      <p:ext uri="{BB962C8B-B14F-4D97-AF65-F5344CB8AC3E}">
        <p14:creationId xmlns:p14="http://schemas.microsoft.com/office/powerpoint/2010/main" val="382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826" y="-3154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Струнный транспорт </a:t>
            </a:r>
            <a:r>
              <a:rPr lang="ru-RU" b="1" dirty="0" err="1" smtClean="0">
                <a:solidFill>
                  <a:srgbClr val="002060"/>
                </a:solidFill>
              </a:rPr>
              <a:t>Юницкого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6" y="548679"/>
            <a:ext cx="9158745" cy="63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6"/>
            </a:gs>
            <a:gs pos="34000">
              <a:srgbClr val="2A06C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7" y="1099592"/>
            <a:ext cx="9163378" cy="5784126"/>
          </a:xfrm>
        </p:spPr>
      </p:pic>
    </p:spTree>
    <p:extLst>
      <p:ext uri="{BB962C8B-B14F-4D97-AF65-F5344CB8AC3E}">
        <p14:creationId xmlns:p14="http://schemas.microsoft.com/office/powerpoint/2010/main" val="199483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7849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Атомные автомобили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9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"/>
            <a:ext cx="93610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476672"/>
            <a:ext cx="5493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</a:rPr>
              <a:t>Суперкавитация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Martin </a:t>
            </a:r>
            <a:r>
              <a:rPr lang="en-US" sz="5400" dirty="0" err="1" smtClean="0"/>
              <a:t>Jetpa</a:t>
            </a:r>
            <a:r>
              <a:rPr lang="ru-RU" sz="5400" dirty="0" smtClean="0"/>
              <a:t>с</a:t>
            </a:r>
            <a:r>
              <a:rPr lang="en-US" sz="5400" dirty="0" smtClean="0"/>
              <a:t>k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2696"/>
            <a:ext cx="9144000" cy="6165304"/>
          </a:xfrm>
        </p:spPr>
      </p:pic>
    </p:spTree>
    <p:extLst>
      <p:ext uri="{BB962C8B-B14F-4D97-AF65-F5344CB8AC3E}">
        <p14:creationId xmlns:p14="http://schemas.microsoft.com/office/powerpoint/2010/main" val="16611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6" y="-12912"/>
            <a:ext cx="9179915" cy="6894786"/>
          </a:xfrm>
        </p:spPr>
      </p:pic>
      <p:sp>
        <p:nvSpPr>
          <p:cNvPr id="5" name="TextBox 4"/>
          <p:cNvSpPr txBox="1"/>
          <p:nvPr/>
        </p:nvSpPr>
        <p:spPr>
          <a:xfrm>
            <a:off x="3155629" y="-13856"/>
            <a:ext cx="5988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</a:rPr>
              <a:t>Город велосипедов</a:t>
            </a:r>
            <a:endParaRPr lang="ru-RU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" y="0"/>
            <a:ext cx="9212759" cy="6862549"/>
          </a:xfrm>
        </p:spPr>
      </p:pic>
    </p:spTree>
    <p:extLst>
      <p:ext uri="{BB962C8B-B14F-4D97-AF65-F5344CB8AC3E}">
        <p14:creationId xmlns:p14="http://schemas.microsoft.com/office/powerpoint/2010/main" val="8747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3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7824" y="55418"/>
            <a:ext cx="3001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</a:rPr>
              <a:t>Skylon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0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1"/>
            <a:ext cx="9138529" cy="6892280"/>
          </a:xfrm>
        </p:spPr>
      </p:pic>
      <p:sp>
        <p:nvSpPr>
          <p:cNvPr id="5" name="TextBox 4"/>
          <p:cNvSpPr txBox="1"/>
          <p:nvPr/>
        </p:nvSpPr>
        <p:spPr>
          <a:xfrm>
            <a:off x="755576" y="122428"/>
            <a:ext cx="3967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Sky </a:t>
            </a:r>
            <a:r>
              <a:rPr lang="en-US" sz="8000" b="1" dirty="0">
                <a:solidFill>
                  <a:schemeClr val="bg1"/>
                </a:solidFill>
              </a:rPr>
              <a:t>T</a:t>
            </a:r>
            <a:r>
              <a:rPr lang="en-US" sz="8000" b="1" dirty="0" smtClean="0">
                <a:solidFill>
                  <a:schemeClr val="bg1"/>
                </a:solidFill>
              </a:rPr>
              <a:t>ran 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6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1"/>
          </a:xfrm>
        </p:spPr>
      </p:pic>
    </p:spTree>
    <p:extLst>
      <p:ext uri="{BB962C8B-B14F-4D97-AF65-F5344CB8AC3E}">
        <p14:creationId xmlns:p14="http://schemas.microsoft.com/office/powerpoint/2010/main" val="1145748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36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Транспорт будущего</vt:lpstr>
      <vt:lpstr>Атомные автомобили</vt:lpstr>
      <vt:lpstr>Презентация PowerPoint</vt:lpstr>
      <vt:lpstr>Martin Jetpaсk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Гиперпетля</vt:lpstr>
      <vt:lpstr>Презентация PowerPoint</vt:lpstr>
      <vt:lpstr>Презентация PowerPoint</vt:lpstr>
      <vt:lpstr>Струнный транспорт Юницкого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будущего</dc:title>
  <dc:creator>Даша</dc:creator>
  <cp:lastModifiedBy>Даша</cp:lastModifiedBy>
  <cp:revision>10</cp:revision>
  <dcterms:created xsi:type="dcterms:W3CDTF">2015-03-15T12:46:50Z</dcterms:created>
  <dcterms:modified xsi:type="dcterms:W3CDTF">2015-03-16T16:46:49Z</dcterms:modified>
</cp:coreProperties>
</file>