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CB0D0C-BFD1-4177-8C37-2FC22A4837C5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E9EE51-E4D7-46C2-A84E-860F35AFBE2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ru-RU" dirty="0" err="1" smtClean="0"/>
              <a:t>Флюксметр</a:t>
            </a:r>
            <a:r>
              <a:rPr lang="ru-RU" dirty="0" smtClean="0"/>
              <a:t> (</a:t>
            </a:r>
            <a:r>
              <a:rPr lang="ru-RU" dirty="0" err="1" smtClean="0">
                <a:effectLst/>
              </a:rPr>
              <a:t>веберметр</a:t>
            </a:r>
            <a:r>
              <a:rPr lang="ru-RU" dirty="0" smtClean="0">
                <a:effectLst/>
              </a:rPr>
              <a:t>)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752600"/>
          </a:xfrm>
        </p:spPr>
        <p:txBody>
          <a:bodyPr/>
          <a:lstStyle/>
          <a:p>
            <a:r>
              <a:rPr lang="ru-RU" dirty="0" smtClean="0"/>
              <a:t>Работу выполнил</a:t>
            </a:r>
          </a:p>
          <a:p>
            <a:r>
              <a:rPr lang="ru-RU" dirty="0" smtClean="0"/>
              <a:t>Ученик 9»В» </a:t>
            </a:r>
          </a:p>
          <a:p>
            <a:r>
              <a:rPr lang="ru-RU" dirty="0" err="1" smtClean="0"/>
              <a:t>Пось</a:t>
            </a:r>
            <a:r>
              <a:rPr lang="ru-RU" dirty="0" smtClean="0"/>
              <a:t> Сергей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1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Флюксметр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(от лат. </a:t>
            </a:r>
            <a:r>
              <a:rPr lang="en-US" dirty="0" err="1" smtClean="0"/>
              <a:t>Fluxus</a:t>
            </a:r>
            <a:r>
              <a:rPr lang="en-US" dirty="0" smtClean="0"/>
              <a:t>-</a:t>
            </a:r>
            <a:r>
              <a:rPr lang="ru-RU" dirty="0" smtClean="0"/>
              <a:t>течение; от греч. </a:t>
            </a:r>
            <a:r>
              <a:rPr lang="en-US" dirty="0" err="1" smtClean="0"/>
              <a:t>Metreo</a:t>
            </a:r>
            <a:r>
              <a:rPr lang="ru-RU" dirty="0" smtClean="0"/>
              <a:t>-измеряю)</a:t>
            </a:r>
            <a:r>
              <a:rPr lang="ru-RU" dirty="0"/>
              <a:t> прибор для измерения магнитных потоков. Наиболее </a:t>
            </a:r>
            <a:r>
              <a:rPr lang="ru-RU" dirty="0" smtClean="0"/>
              <a:t>распространены. </a:t>
            </a:r>
            <a:r>
              <a:rPr lang="ru-RU" dirty="0" err="1"/>
              <a:t>магнитоэлектрич</a:t>
            </a:r>
            <a:r>
              <a:rPr lang="ru-RU" dirty="0"/>
              <a:t>. и </a:t>
            </a:r>
            <a:r>
              <a:rPr lang="ru-RU" dirty="0" err="1" smtClean="0"/>
              <a:t>фотоэлектрич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Представляет </a:t>
            </a:r>
            <a:r>
              <a:rPr lang="ru-RU" dirty="0"/>
              <a:t>собой измерит. прибор с магнитоэлектрическим измерительным механизмом, у </a:t>
            </a:r>
            <a:r>
              <a:rPr lang="ru-RU" dirty="0" smtClean="0"/>
              <a:t>которого подвижная </a:t>
            </a:r>
            <a:r>
              <a:rPr lang="ru-RU" dirty="0"/>
              <a:t>часть - лёгкая бескаркасная рамка - находится в равновесии в любом </a:t>
            </a:r>
            <a:r>
              <a:rPr lang="ru-RU" dirty="0" smtClean="0"/>
              <a:t>положении.</a:t>
            </a:r>
            <a:r>
              <a:rPr lang="ru-RU" dirty="0"/>
              <a:t> Отклонение подвижной </a:t>
            </a:r>
            <a:r>
              <a:rPr lang="ru-RU" dirty="0" smtClean="0"/>
              <a:t>части очень малы. </a:t>
            </a:r>
            <a:r>
              <a:rPr lang="ru-RU" dirty="0"/>
              <a:t>П</a:t>
            </a:r>
            <a:r>
              <a:rPr lang="ru-RU" dirty="0" smtClean="0"/>
              <a:t>ропорционально </a:t>
            </a:r>
            <a:r>
              <a:rPr lang="ru-RU" dirty="0"/>
              <a:t>изменению </a:t>
            </a:r>
            <a:r>
              <a:rPr lang="ru-RU" dirty="0" smtClean="0"/>
              <a:t>потокосцепления.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2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выглядит </a:t>
            </a:r>
            <a:r>
              <a:rPr lang="ru-RU" dirty="0" err="1" smtClean="0"/>
              <a:t>Флюксметр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5364088" cy="5661248"/>
          </a:xfrm>
        </p:spPr>
        <p:txBody>
          <a:bodyPr/>
          <a:lstStyle/>
          <a:p>
            <a:r>
              <a:rPr lang="ru-RU" dirty="0"/>
              <a:t>Потокосцепление изменяется при включении (выключении) и изменении направления измеряемого </a:t>
            </a:r>
            <a:r>
              <a:rPr lang="ru-RU" dirty="0" err="1"/>
              <a:t>магн</a:t>
            </a:r>
            <a:r>
              <a:rPr lang="ru-RU" dirty="0"/>
              <a:t>. </a:t>
            </a:r>
            <a:r>
              <a:rPr lang="ru-RU" dirty="0" smtClean="0"/>
              <a:t>поля.</a:t>
            </a:r>
            <a:r>
              <a:rPr lang="ru-RU" dirty="0"/>
              <a:t> В отличие от баллистического гальванометра, показания </a:t>
            </a:r>
            <a:r>
              <a:rPr lang="ru-RU" dirty="0" err="1" smtClean="0"/>
              <a:t>Флюксметра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определенных пределах </a:t>
            </a:r>
            <a:r>
              <a:rPr lang="ru-RU" dirty="0"/>
              <a:t>не зависят от времени изменения </a:t>
            </a:r>
            <a:r>
              <a:rPr lang="ru-RU" dirty="0" err="1"/>
              <a:t>магн</a:t>
            </a:r>
            <a:r>
              <a:rPr lang="ru-RU" dirty="0"/>
              <a:t>. </a:t>
            </a:r>
            <a:r>
              <a:rPr lang="ru-RU" dirty="0" smtClean="0"/>
              <a:t>потока.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96752"/>
            <a:ext cx="3753691" cy="5668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2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Флюксметр</a:t>
            </a:r>
            <a:r>
              <a:rPr lang="ru-RU" dirty="0" smtClean="0"/>
              <a:t> ФК</a:t>
            </a:r>
            <a:r>
              <a:rPr lang="en-US" dirty="0" smtClean="0"/>
              <a:t>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3563888" cy="566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Флюксметр</a:t>
            </a:r>
            <a:r>
              <a:rPr lang="ru-RU" dirty="0"/>
              <a:t> интегрирующий ФК-4 предназначен для измерения магнитного потока и может быть использован взамен баллистического гальванометра, а также в комплекте с измерительной катушкой для отбраковки постоянных магнитов и магнитных систем по величине потокосцепления.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40767"/>
            <a:ext cx="5580112" cy="364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17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150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Флюксметр (веберметр)</vt:lpstr>
      <vt:lpstr>Флюксметр</vt:lpstr>
      <vt:lpstr>Как выглядит Флюксметр</vt:lpstr>
      <vt:lpstr>Флюксметр ФК-4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Флюксметр</dc:title>
  <dc:creator>ученик</dc:creator>
  <cp:lastModifiedBy>ученик</cp:lastModifiedBy>
  <cp:revision>3</cp:revision>
  <dcterms:created xsi:type="dcterms:W3CDTF">2015-02-20T04:55:56Z</dcterms:created>
  <dcterms:modified xsi:type="dcterms:W3CDTF">2015-02-20T05:19:41Z</dcterms:modified>
</cp:coreProperties>
</file>