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65" r:id="rId2"/>
    <p:sldId id="261" r:id="rId3"/>
    <p:sldId id="256" r:id="rId4"/>
    <p:sldId id="263" r:id="rId5"/>
    <p:sldId id="266" r:id="rId6"/>
    <p:sldId id="267" r:id="rId7"/>
    <p:sldId id="262" r:id="rId8"/>
    <p:sldId id="272" r:id="rId9"/>
    <p:sldId id="273" r:id="rId10"/>
    <p:sldId id="274" r:id="rId11"/>
    <p:sldId id="275" r:id="rId12"/>
    <p:sldId id="276" r:id="rId13"/>
    <p:sldId id="268" r:id="rId14"/>
    <p:sldId id="269" r:id="rId15"/>
    <p:sldId id="271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8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6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23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48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63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1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77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9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7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9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3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3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9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52F8-4604-4356-AF74-ABCE26D06107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454C-5B6B-4510-8EBC-747AC5FD9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98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ru.wikipedia.org/wiki/%D0%93%D1%80%D0%B0%D0%B4%D0%BE%D1%81%D1%82%D1%80%D0%BE%D0%B8%D1%82%D0%B5%D0%BB%D1%8C%D1%81%D1%82%D0%B2%D0%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1%80%D1%85%D0%B8%D1%82%D0%B5%D0%BA%D1%82%D1%83%D1%80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428875"/>
            <a:ext cx="11958638" cy="418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У каждого листочка,</a:t>
            </a:r>
          </a:p>
          <a:p>
            <a:pPr marL="0" indent="0">
              <a:buNone/>
            </a:pPr>
            <a:r>
              <a:rPr lang="ru-RU" sz="4800" dirty="0" smtClean="0"/>
              <a:t>У каждого ручья,</a:t>
            </a:r>
          </a:p>
          <a:p>
            <a:pPr marL="0" indent="0">
              <a:buNone/>
            </a:pPr>
            <a:r>
              <a:rPr lang="ru-RU" sz="4800" dirty="0" smtClean="0"/>
              <a:t>Есть главное на свете-</a:t>
            </a:r>
          </a:p>
          <a:p>
            <a:pPr marL="0" indent="0">
              <a:buNone/>
            </a:pPr>
            <a:r>
              <a:rPr lang="ru-RU" sz="4800" dirty="0" smtClean="0"/>
              <a:t>Есть родина своя.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96" y="2428875"/>
            <a:ext cx="5242330" cy="34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50" y="0"/>
            <a:ext cx="587181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Памятник А.С. Пушкину</a:t>
            </a:r>
            <a:r>
              <a:rPr lang="ru-RU" sz="2400" dirty="0"/>
              <a:t> впервые установили  еще не в Ухте, а в поселке </a:t>
            </a:r>
            <a:r>
              <a:rPr lang="ru-RU" sz="2400" dirty="0" err="1"/>
              <a:t>Чибью</a:t>
            </a:r>
            <a:r>
              <a:rPr lang="ru-RU" sz="2400" dirty="0"/>
              <a:t> - к столетию со дня смерти поэта в 1937 году. Скульптор - заключенный </a:t>
            </a:r>
            <a:r>
              <a:rPr lang="ru-RU" sz="2400" dirty="0" err="1"/>
              <a:t>Ухтпечлага</a:t>
            </a:r>
            <a:r>
              <a:rPr lang="ru-RU" sz="2400" dirty="0"/>
              <a:t> Николай </a:t>
            </a:r>
            <a:r>
              <a:rPr lang="ru-RU" sz="2400" dirty="0" err="1"/>
              <a:t>Бруни</a:t>
            </a:r>
            <a:r>
              <a:rPr lang="ru-RU" sz="2400" dirty="0"/>
              <a:t>. Памятник был гипсовый, скоро он разрушился.</a:t>
            </a:r>
          </a:p>
          <a:p>
            <a:r>
              <a:rPr lang="ru-RU" sz="2400" dirty="0"/>
              <a:t>«Реставрационные работы начались в 1997 году. Художники Владимир Маслов, Александр Тимушев и Виктор </a:t>
            </a:r>
            <a:r>
              <a:rPr lang="ru-RU" sz="2400" dirty="0" err="1"/>
              <a:t>Васяхин</a:t>
            </a:r>
            <a:r>
              <a:rPr lang="ru-RU" sz="2400" dirty="0"/>
              <a:t> восстанавливали прежний вид памятника по старым фотографиям».</a:t>
            </a:r>
          </a:p>
          <a:p>
            <a:r>
              <a:rPr lang="ru-RU" sz="2400" dirty="0"/>
              <a:t>В день двухсотлетия со дня рождения А.С. Пушкина памятник был вновь открыт. Накануне юбилея его установили недалеко от первоначального места, возле Детского парка, вернув поэту историческую «прописку» в Ухте. Постамент и цоколь были облицованы красным гранитом.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67" y="1481515"/>
            <a:ext cx="3060125" cy="4233486"/>
          </a:xfrm>
          <a:prstGeom prst="rect">
            <a:avLst/>
          </a:prstGeom>
        </p:spPr>
      </p:pic>
      <p:pic>
        <p:nvPicPr>
          <p:cNvPr id="4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55" y="685164"/>
            <a:ext cx="2776586" cy="3772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93845" y="6025634"/>
            <a:ext cx="3500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http://www.nbrkomi.ru/page/2355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06767" y="161944"/>
            <a:ext cx="3837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Памятник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А.С.Пушкину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86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" y="0"/>
            <a:ext cx="4902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Памятник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советскому политическому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государственному деятелю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В. И. Ленину был установлен на Первомайской площади в апреле 1960 г. Созданием скульптурной композиции занимались известный советский скульптор Михаил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Менезер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ухтинские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архитекторы Николай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Жижимонтов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Павел Мурзин. Скульптура Ленина внутри полая, выполнена из меди толщиной 1,5 см. Постамент изготовлен из кирпича, основание памятника – из бетона, а вся поверхность облицована гранитными плитами толщиной 80 мм.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В 2005 году состояние памятника было признано критическим: стяжка проржавела и могла лопнуть в любую минуту, что привело бы к разрушению скульптурной композиции. В ноябре 2007 года закончилась реконструкция памятника, обошлось без демонтажа скульптуры, запаяли трещины. 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http://www.nbrkomi.ru/page/2355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895697"/>
            <a:ext cx="2724150" cy="4876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09" y="1328719"/>
            <a:ext cx="3973322" cy="2979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82054" y="125527"/>
            <a:ext cx="361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Памятник </a:t>
            </a:r>
            <a:r>
              <a:rPr lang="ru-RU" sz="2800" b="1" dirty="0" err="1" smtClean="0"/>
              <a:t>В.И.Ленину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82068" y="6281058"/>
            <a:ext cx="432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http://m.progorod11.ru/news/view/141117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1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78" y="0"/>
            <a:ext cx="639893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Монументальная скульптура "Прометеям Севера", открыта 14 ноября 2003 года в конце проспекта Ленина при въезде в город. </a:t>
            </a:r>
          </a:p>
          <a:p>
            <a:r>
              <a:rPr lang="ru-RU" sz="2800" dirty="0"/>
              <a:t>Автор - сыктывкарский скульптор Анатолий Неверов. </a:t>
            </a:r>
          </a:p>
          <a:p>
            <a:r>
              <a:rPr lang="ru-RU" sz="2800" dirty="0"/>
              <a:t>Высота монумента 8 метров, выполнен в бронзе. Монумент установлен на средства "</a:t>
            </a:r>
            <a:r>
              <a:rPr lang="ru-RU" sz="2800" dirty="0" err="1"/>
              <a:t>Севергазпрома</a:t>
            </a:r>
            <a:r>
              <a:rPr lang="ru-RU" sz="2800" dirty="0"/>
              <a:t>", как подарок Ухте в честь 60-летия города. Скульптурная композиция, представляющая рабочего-газовика, несущего тепло людям, выполнена из бронзы и размещена на гранитном постаменте. </a:t>
            </a:r>
          </a:p>
          <a:p>
            <a:pPr algn="ctr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http://www.nbrkomi.ru/page/2355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62" y="727262"/>
            <a:ext cx="3017488" cy="4019744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104428"/>
            <a:ext cx="2818562" cy="4635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86500" y="25020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Скульптура «Прометеям Севера»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97416" y="6183010"/>
            <a:ext cx="4474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http://cher_knizhny.uhta24.ru/foto/foto.php?id=10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267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2043114"/>
            <a:ext cx="11972925" cy="4643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1)Когда впервые загорелся вечный огонь в нашем городе? Какие мероприятия проводятся ежегодно в районе памятного знака «Вечный огонь»?</a:t>
            </a:r>
          </a:p>
          <a:p>
            <a:pPr marL="0" indent="0">
              <a:buNone/>
            </a:pPr>
            <a:r>
              <a:rPr lang="ru-RU" sz="3600" dirty="0"/>
              <a:t>2)Где расположен памятник Пушкину? Как наш город отмечает День рождения поэта?</a:t>
            </a:r>
          </a:p>
          <a:p>
            <a:pPr marL="0" indent="0">
              <a:buNone/>
            </a:pPr>
            <a:r>
              <a:rPr lang="ru-RU" sz="3600" dirty="0"/>
              <a:t>3) Где расположен памятник </a:t>
            </a:r>
            <a:r>
              <a:rPr lang="ru-RU" sz="3600" dirty="0" err="1"/>
              <a:t>В.И.Ленину</a:t>
            </a:r>
            <a:r>
              <a:rPr lang="ru-RU" sz="3600" dirty="0"/>
              <a:t>? В каком году его установили?</a:t>
            </a:r>
          </a:p>
          <a:p>
            <a:pPr marL="0" indent="0">
              <a:buNone/>
            </a:pPr>
            <a:r>
              <a:rPr lang="ru-RU" sz="3600" dirty="0"/>
              <a:t>4) В честь какой даты установлен памятник «Прометеям Севера» в нашем городе?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7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614488"/>
            <a:ext cx="11915775" cy="50006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 smtClean="0"/>
              <a:t>1) -9 мая 1980 г. в день 35-ти </a:t>
            </a:r>
            <a:r>
              <a:rPr lang="ru-RU" sz="2800" dirty="0" err="1" smtClean="0"/>
              <a:t>летия</a:t>
            </a:r>
            <a:r>
              <a:rPr lang="ru-RU" sz="2800" dirty="0" smtClean="0"/>
              <a:t> Победы в Великой Отечественной войны.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/>
              <a:t>    -В </a:t>
            </a:r>
            <a:r>
              <a:rPr lang="ru-RU" sz="2800" dirty="0"/>
              <a:t>день начала войны 22 июня, в День Победы 9 мая, вахты </a:t>
            </a:r>
            <a:r>
              <a:rPr lang="ru-RU" sz="2800" dirty="0" smtClean="0"/>
              <a:t>памяти.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/>
              <a:t>2) –Возле детского парка.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/>
              <a:t> </a:t>
            </a:r>
            <a:r>
              <a:rPr lang="ru-RU" sz="2800" dirty="0" smtClean="0"/>
              <a:t>  -В </a:t>
            </a:r>
            <a:r>
              <a:rPr lang="ru-RU" sz="2800" dirty="0"/>
              <a:t>День рождения 6 июня ежегодно проводятся пушкинские чтения возле памятника поэту.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/>
              <a:t>3) –На Первомайской площади.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/>
              <a:t> </a:t>
            </a:r>
            <a:r>
              <a:rPr lang="ru-RU" sz="2800" dirty="0" smtClean="0"/>
              <a:t>   - В апреле 1960 г.</a:t>
            </a:r>
            <a:endParaRPr lang="ru-RU" sz="28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/>
              <a:t>4) –В юбилей города- 60-ти </a:t>
            </a:r>
            <a:r>
              <a:rPr lang="ru-RU" sz="2800" dirty="0" err="1" smtClean="0"/>
              <a:t>летие</a:t>
            </a:r>
            <a:r>
              <a:rPr lang="ru-RU" sz="2800" dirty="0" smtClean="0"/>
              <a:t> Ухты.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62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 фразу: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/>
              <a:t>«Память и памятник связаны между собой, тем что…»</a:t>
            </a:r>
          </a:p>
        </p:txBody>
      </p:sp>
    </p:spTree>
    <p:extLst>
      <p:ext uri="{BB962C8B-B14F-4D97-AF65-F5344CB8AC3E}">
        <p14:creationId xmlns:p14="http://schemas.microsoft.com/office/powerpoint/2010/main" val="23884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6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55" y="2801151"/>
            <a:ext cx="4178300" cy="3133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17" y="-3"/>
            <a:ext cx="2745638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9" y="342900"/>
            <a:ext cx="2724150" cy="487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76" y="857248"/>
            <a:ext cx="3386023" cy="46005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112" y="5401747"/>
            <a:ext cx="2884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Памятник </a:t>
            </a:r>
            <a:r>
              <a:rPr lang="ru-RU" sz="2800" b="1" dirty="0" err="1" smtClean="0"/>
              <a:t>В.И.Ленину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7497" y="5457823"/>
            <a:ext cx="3253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Памятник </a:t>
            </a:r>
            <a:r>
              <a:rPr lang="ru-RU" sz="2800" b="1" dirty="0" err="1" smtClean="0"/>
              <a:t>А.С.Пушкину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609155" y="0"/>
            <a:ext cx="224946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Arial Cyr" panose="020B0604020202020204" pitchFamily="34" charset="0"/>
              </a:rPr>
              <a:t>Памятник </a:t>
            </a:r>
            <a:endParaRPr lang="ru-RU" sz="2800" b="1" dirty="0" smtClean="0">
              <a:latin typeface="Arial Cyr" panose="020B0604020202020204" pitchFamily="34" charset="0"/>
            </a:endParaRPr>
          </a:p>
          <a:p>
            <a:pPr algn="ctr"/>
            <a:r>
              <a:rPr lang="ru-RU" sz="2800" b="1" dirty="0" err="1" smtClean="0">
                <a:latin typeface="Arial Cyr" panose="020B0604020202020204" pitchFamily="34" charset="0"/>
              </a:rPr>
              <a:t>прометеям</a:t>
            </a:r>
            <a:r>
              <a:rPr lang="ru-RU" sz="2800" b="1" dirty="0" smtClean="0">
                <a:latin typeface="Arial Cyr" panose="020B0604020202020204" pitchFamily="34" charset="0"/>
              </a:rPr>
              <a:t> </a:t>
            </a:r>
          </a:p>
          <a:p>
            <a:pPr algn="ctr"/>
            <a:r>
              <a:rPr lang="ru-RU" sz="2800" b="1" dirty="0" smtClean="0">
                <a:latin typeface="Arial Cyr" panose="020B0604020202020204" pitchFamily="34" charset="0"/>
              </a:rPr>
              <a:t>Севера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75905" y="595026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Arial Cyr" panose="020B0604020202020204" pitchFamily="34" charset="0"/>
              </a:rPr>
              <a:t>Памятный знак</a:t>
            </a:r>
            <a:endParaRPr lang="ru-RU" sz="2800" b="1" dirty="0">
              <a:latin typeface="Arial Cyr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 Cyr" panose="020B0604020202020204" pitchFamily="34" charset="0"/>
              </a:rPr>
              <a:t>«Вечный огонь»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441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«Памятники и памятные знаки г. Ухта»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Презентацию подготовила:</a:t>
            </a:r>
          </a:p>
          <a:p>
            <a:r>
              <a:rPr lang="ru-RU" dirty="0" smtClean="0"/>
              <a:t>учитель начальных классов МОУ «СОШ №20 с УИОП» г. Ухты</a:t>
            </a:r>
          </a:p>
          <a:p>
            <a:r>
              <a:rPr lang="ru-RU" dirty="0" err="1" smtClean="0"/>
              <a:t>Эбергард</a:t>
            </a:r>
            <a:r>
              <a:rPr lang="ru-RU" dirty="0" smtClean="0"/>
              <a:t> София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8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Па́мятник</a:t>
            </a:r>
            <a:r>
              <a:rPr lang="ru-RU" b="1" i="1" dirty="0"/>
              <a:t> </a:t>
            </a:r>
            <a:r>
              <a:rPr lang="ru-RU" b="1" i="1" dirty="0" err="1"/>
              <a:t>архитекту́ры</a:t>
            </a:r>
            <a:r>
              <a:rPr lang="ru-RU" b="1" dirty="0"/>
              <a:t> (</a:t>
            </a:r>
            <a:r>
              <a:rPr lang="ru-RU" b="1" u="sng" dirty="0" err="1">
                <a:hlinkClick r:id="rId2" tooltip="Градостроительство"/>
              </a:rPr>
              <a:t>градострои́тельства</a:t>
            </a:r>
            <a:r>
              <a:rPr lang="ru-RU" b="1" dirty="0" smtClean="0"/>
              <a:t>)-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2" y="2319941"/>
            <a:ext cx="7786687" cy="3954568"/>
          </a:xfrm>
        </p:spPr>
        <p:txBody>
          <a:bodyPr>
            <a:normAutofit/>
          </a:bodyPr>
          <a:lstStyle/>
          <a:p>
            <a:r>
              <a:rPr lang="ru-RU" dirty="0"/>
              <a:t>Памятник архитектуры (градостроительства) – недвижимый (фрагменты интерьера и экстерьера архитектурных сооружений) примечательный объект материального и духовного творчества, который имеет национальное или международное значение. В настоящее время в действующем российском законодательстве определение «памятник архитектуры» не используется – употребляется либо «объект культурного наследия», либо равноценное ему «недвижимые памятники истории и культуры»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5" y="2414588"/>
            <a:ext cx="4233637" cy="25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06350" y="1785026"/>
            <a:ext cx="4472327" cy="6931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Из словаря </a:t>
            </a:r>
            <a:r>
              <a:rPr lang="ru-RU" dirty="0" err="1" smtClean="0">
                <a:solidFill>
                  <a:schemeClr val="bg1"/>
                </a:solidFill>
              </a:rPr>
              <a:t>С.Ю.Ожегова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4008" y="2478161"/>
            <a:ext cx="5618844" cy="2906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ПАМЯТНИК, -а, м. 1. Скульптура или архитектурное сооружение в память кого-че-</a:t>
            </a:r>
            <a:r>
              <a:rPr lang="ru-RU" b="1" dirty="0" err="1"/>
              <a:t>го</a:t>
            </a:r>
            <a:r>
              <a:rPr lang="ru-RU" b="1" dirty="0"/>
              <a:t>-н. (выдающейся личности, исторического события). П. Пушкину. Надгробный </a:t>
            </a:r>
            <a:r>
              <a:rPr lang="ru-RU" b="1" dirty="0" err="1"/>
              <a:t>п.П</a:t>
            </a:r>
            <a:r>
              <a:rPr lang="ru-RU" b="1" dirty="0"/>
              <a:t>.-обелиск. 2. Сохранившийся предмет культуры прошлого. Археологический п. Памятники письменности (древние рукописи). * Памятник природы - природный объект, охраняемый государством (напр., уникальное дерево, водопад, гейзер).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762852" y="1786085"/>
            <a:ext cx="4474028" cy="6920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Из Википедии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727473" y="2478160"/>
            <a:ext cx="6464527" cy="46798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/>
              <a:t>Памятник архитектуры (градостроительства) – недвижимый (фрагменты интерьера и экстерьера архитектурных сооружений) примечательный объект материального и духовного творчества, который имеет национальное или международное значение. В настоящее время в действующем российском законодательстве определение «памятник архитектуры» не используется – употребляется либо «объект культурного наследия», либо равноценное ему «недвижимые памятники истории и культуры»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9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Памятный знак это: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0321" y="2336872"/>
            <a:ext cx="11321179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"...</a:t>
            </a:r>
            <a:r>
              <a:rPr lang="ru-RU" sz="4000" dirty="0"/>
              <a:t>памятный знак - локальное тематическое произведение с ограниченной сферой восприятия, посвященное увековечению события или лица: стела, обелиск и другие архитектурные формы..."</a:t>
            </a:r>
          </a:p>
          <a:p>
            <a:r>
              <a:rPr lang="ru-RU" sz="4000" dirty="0" err="1"/>
              <a:t>Источник:ЗАКОН</a:t>
            </a:r>
            <a:r>
              <a:rPr lang="ru-RU" sz="4000" dirty="0"/>
              <a:t> г. Москвы от 13.11.1998 N 30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4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 памятникам архитектуры и зодчества могут относиться</a:t>
            </a:r>
            <a:r>
              <a:rPr lang="ru-RU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603" y="2128838"/>
            <a:ext cx="11584304" cy="4600576"/>
          </a:xfrm>
        </p:spPr>
        <p:txBody>
          <a:bodyPr>
            <a:normAutofit/>
          </a:bodyPr>
          <a:lstStyle/>
          <a:p>
            <a:r>
              <a:rPr lang="ru-RU" u="sng" dirty="0" smtClean="0">
                <a:hlinkClick r:id="rId2" tooltip="Архитектура"/>
              </a:rPr>
              <a:t>архитектурные</a:t>
            </a:r>
            <a:r>
              <a:rPr lang="ru-RU" dirty="0"/>
              <a:t>  </a:t>
            </a:r>
            <a:r>
              <a:rPr lang="ru-RU" dirty="0" smtClean="0"/>
              <a:t>комплексы</a:t>
            </a:r>
            <a:endParaRPr lang="ru-RU" dirty="0"/>
          </a:p>
          <a:p>
            <a:r>
              <a:rPr lang="ru-RU" dirty="0"/>
              <a:t>сохранившиеся фрагменты древней планировки и застройки поселений; </a:t>
            </a:r>
            <a:endParaRPr lang="ru-RU" dirty="0" smtClean="0"/>
          </a:p>
          <a:p>
            <a:r>
              <a:rPr lang="ru-RU" dirty="0" smtClean="0"/>
              <a:t>различная </a:t>
            </a:r>
            <a:r>
              <a:rPr lang="ru-RU" dirty="0"/>
              <a:t>архитектура, статуи; </a:t>
            </a:r>
            <a:endParaRPr lang="ru-RU" dirty="0" smtClean="0"/>
          </a:p>
          <a:p>
            <a:r>
              <a:rPr lang="ru-RU" dirty="0" smtClean="0"/>
              <a:t>триумфальные </a:t>
            </a:r>
            <a:r>
              <a:rPr lang="ru-RU" dirty="0"/>
              <a:t>арки, обелиски; </a:t>
            </a:r>
            <a:endParaRPr lang="ru-RU" dirty="0" smtClean="0"/>
          </a:p>
          <a:p>
            <a:r>
              <a:rPr lang="ru-RU" dirty="0" smtClean="0"/>
              <a:t>памятный </a:t>
            </a:r>
            <a:r>
              <a:rPr lang="ru-RU" dirty="0"/>
              <a:t>знак, памятная доска;</a:t>
            </a:r>
          </a:p>
          <a:p>
            <a:r>
              <a:rPr lang="ru-RU" dirty="0"/>
              <a:t>Технические памятники. </a:t>
            </a:r>
            <a:r>
              <a:rPr lang="ru-RU" dirty="0" smtClean="0"/>
              <a:t>(</a:t>
            </a:r>
            <a:r>
              <a:rPr lang="ru-RU" dirty="0"/>
              <a:t>паровозы, автомобили, танки, пушки, самолеты и т. д.).</a:t>
            </a:r>
          </a:p>
          <a:p>
            <a:r>
              <a:rPr lang="ru-RU" dirty="0"/>
              <a:t>Памятники культурного наследия: </a:t>
            </a:r>
            <a:r>
              <a:rPr lang="ru-RU" dirty="0" smtClean="0"/>
              <a:t>(</a:t>
            </a:r>
            <a:r>
              <a:rPr lang="ru-RU" dirty="0"/>
              <a:t>в том числе памятники религиозного назначения: церкви, колокольни, часовни), мемориальные квартиры; мавзолеи.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7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55" y="2801151"/>
            <a:ext cx="4178300" cy="3133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17" y="-3"/>
            <a:ext cx="2745638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9" y="342900"/>
            <a:ext cx="2724150" cy="487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76" y="857248"/>
            <a:ext cx="3386023" cy="46005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112" y="5401747"/>
            <a:ext cx="2884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Памятник </a:t>
            </a:r>
            <a:r>
              <a:rPr lang="ru-RU" sz="2800" b="1" dirty="0" err="1" smtClean="0"/>
              <a:t>В.И.Ленину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7497" y="5457823"/>
            <a:ext cx="3253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Памятник </a:t>
            </a:r>
            <a:r>
              <a:rPr lang="ru-RU" sz="2800" b="1" dirty="0" err="1" smtClean="0"/>
              <a:t>А.С.Пушкину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609155" y="0"/>
            <a:ext cx="224946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Arial Cyr" panose="020B0604020202020204" pitchFamily="34" charset="0"/>
              </a:rPr>
              <a:t>Памятник </a:t>
            </a:r>
            <a:endParaRPr lang="ru-RU" sz="2800" b="1" dirty="0" smtClean="0">
              <a:latin typeface="Arial Cyr" panose="020B0604020202020204" pitchFamily="34" charset="0"/>
            </a:endParaRPr>
          </a:p>
          <a:p>
            <a:pPr algn="ctr"/>
            <a:r>
              <a:rPr lang="ru-RU" sz="2800" b="1" dirty="0" err="1" smtClean="0">
                <a:latin typeface="Arial Cyr" panose="020B0604020202020204" pitchFamily="34" charset="0"/>
              </a:rPr>
              <a:t>прометеям</a:t>
            </a:r>
            <a:r>
              <a:rPr lang="ru-RU" sz="2800" b="1" dirty="0" smtClean="0">
                <a:latin typeface="Arial Cyr" panose="020B0604020202020204" pitchFamily="34" charset="0"/>
              </a:rPr>
              <a:t> </a:t>
            </a:r>
          </a:p>
          <a:p>
            <a:pPr algn="ctr"/>
            <a:r>
              <a:rPr lang="ru-RU" sz="2800" b="1" dirty="0" smtClean="0">
                <a:latin typeface="Arial Cyr" panose="020B0604020202020204" pitchFamily="34" charset="0"/>
              </a:rPr>
              <a:t>Севера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75905" y="595026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Arial Cyr" panose="020B0604020202020204" pitchFamily="34" charset="0"/>
              </a:rPr>
              <a:t>Памятный знак</a:t>
            </a:r>
            <a:endParaRPr lang="ru-RU" sz="2800" b="1" dirty="0">
              <a:latin typeface="Arial Cyr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 Cyr" panose="020B0604020202020204" pitchFamily="34" charset="0"/>
              </a:rPr>
              <a:t>«Вечный огонь»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905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48" y="4408865"/>
            <a:ext cx="3213100" cy="24098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77831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/>
              <a:t>Памятный знак </a:t>
            </a:r>
            <a:r>
              <a:rPr lang="ru-RU" sz="2400" dirty="0" err="1"/>
              <a:t>ухтинцам</a:t>
            </a:r>
            <a:r>
              <a:rPr lang="ru-RU" sz="2400" dirty="0"/>
              <a:t>, погибшим на фронтах Великой Отечественной войны. </a:t>
            </a:r>
          </a:p>
          <a:p>
            <a:r>
              <a:rPr lang="ru-RU" sz="2400" dirty="0"/>
              <a:t>Впервые Вечный огонь загорелся в Ухте 9 мая 1980 года, в день, когда страна отмечала 35-летие Победы в Великой Отечественной войне. </a:t>
            </a:r>
          </a:p>
          <a:p>
            <a:r>
              <a:rPr lang="ru-RU" sz="2400" dirty="0"/>
              <a:t>Строительство памятника началось в 1978 году, окончательно он был достроен в 1984.Памятник изготовлен из нержавеющей стали, основание цоколя – из гранитных плит.</a:t>
            </a:r>
          </a:p>
          <a:p>
            <a:r>
              <a:rPr lang="ru-RU" sz="2400" dirty="0"/>
              <a:t>Авторы – архитекторы Олег Ни., Анатолий Санин. В 1995 году проведена реконструкция, автор – Александр Фоменко. Открыт памятник 9 мая 1984 года.</a:t>
            </a:r>
          </a:p>
          <a:p>
            <a:r>
              <a:rPr lang="ru-RU" sz="2400" dirty="0"/>
              <a:t>В одной из плоскостей оставлено письмо-обращение к потомкам, написанное фронтовиками в день 40-летия Победы.</a:t>
            </a:r>
          </a:p>
          <a:p>
            <a:pPr algn="ctr"/>
            <a:r>
              <a:rPr lang="en-US" sz="2400" dirty="0" smtClean="0"/>
              <a:t>http://www.nbrkomi.ru/page/2355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1282" y="0"/>
            <a:ext cx="297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Вечный</a:t>
            </a:r>
            <a:r>
              <a:rPr lang="ru-RU" sz="3600" dirty="0" smtClean="0"/>
              <a:t> </a:t>
            </a:r>
            <a:r>
              <a:rPr lang="ru-RU" sz="3600" b="1" dirty="0" smtClean="0"/>
              <a:t>огонь</a:t>
            </a:r>
            <a:endParaRPr lang="ru-RU" sz="3600" dirty="0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16" y="129023"/>
            <a:ext cx="4292600" cy="2469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67" y="2967438"/>
            <a:ext cx="3171033" cy="22770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17116" y="2598106"/>
            <a:ext cx="462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http://lebedevstvn.livejournal.com/66419.html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0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235</TotalTime>
  <Words>813</Words>
  <Application>Microsoft Office PowerPoint</Application>
  <PresentationFormat>Широкоэкранный</PresentationFormat>
  <Paragraphs>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Cyr</vt:lpstr>
      <vt:lpstr>Trebuchet MS</vt:lpstr>
      <vt:lpstr>Берлин</vt:lpstr>
      <vt:lpstr>Презентация PowerPoint</vt:lpstr>
      <vt:lpstr>Презентация PowerPoint</vt:lpstr>
      <vt:lpstr>«Памятники и памятные знаки г. Ухта»</vt:lpstr>
      <vt:lpstr>Па́мятник архитекту́ры (градострои́тельства)- </vt:lpstr>
      <vt:lpstr>Сравните:</vt:lpstr>
      <vt:lpstr>Памятный знак это:</vt:lpstr>
      <vt:lpstr>К памятникам архитектуры и зодчества могут относиться: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Вопросы:</vt:lpstr>
      <vt:lpstr>Ответы:</vt:lpstr>
      <vt:lpstr>Продолжите фразу:</vt:lpstr>
      <vt:lpstr>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София</dc:creator>
  <cp:lastModifiedBy>София</cp:lastModifiedBy>
  <cp:revision>26</cp:revision>
  <dcterms:created xsi:type="dcterms:W3CDTF">2015-08-14T06:45:02Z</dcterms:created>
  <dcterms:modified xsi:type="dcterms:W3CDTF">2016-02-15T15:03:37Z</dcterms:modified>
</cp:coreProperties>
</file>