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2" r:id="rId4"/>
    <p:sldId id="258" r:id="rId5"/>
    <p:sldId id="257" r:id="rId6"/>
    <p:sldId id="267" r:id="rId7"/>
    <p:sldId id="278" r:id="rId8"/>
    <p:sldId id="273" r:id="rId9"/>
    <p:sldId id="259" r:id="rId10"/>
    <p:sldId id="260" r:id="rId11"/>
    <p:sldId id="274" r:id="rId12"/>
    <p:sldId id="261" r:id="rId13"/>
    <p:sldId id="263" r:id="rId14"/>
    <p:sldId id="275" r:id="rId15"/>
    <p:sldId id="276" r:id="rId16"/>
    <p:sldId id="27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28604"/>
            <a:ext cx="9240222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Мастер-класс</a:t>
            </a:r>
          </a:p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«Плетение из газетных трубочек»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71934" y="2714620"/>
            <a:ext cx="4565801" cy="20005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Подготовила и провела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Журкина 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Ирина Николаевна</a:t>
            </a: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едагог дополнительного образования</a:t>
            </a: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МОУ ДОД ЦДОД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Мастер-класс Поделка изделие Плетение Рыба птица зверь Бумага газетная фото 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33124"/>
            <a:ext cx="3929090" cy="2667248"/>
          </a:xfrm>
          <a:prstGeom prst="rect">
            <a:avLst/>
          </a:prstGeom>
          <a:noFill/>
        </p:spPr>
      </p:pic>
      <p:pic>
        <p:nvPicPr>
          <p:cNvPr id="3076" name="Picture 4" descr="Мастер-класс Поделка изделие Плетение Рыба птица зверь Бумага газетная фото 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143116"/>
            <a:ext cx="4167182" cy="270866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3071810"/>
            <a:ext cx="37862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Возьмём три трубочки.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6248" y="4929198"/>
            <a:ext cx="4624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Осваиваем спиральное плетение.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Мастер-класс Поделка изделие Плетение Рыба птица зверь Бумага газетная фото 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480"/>
            <a:ext cx="4282162" cy="2857520"/>
          </a:xfrm>
          <a:prstGeom prst="rect">
            <a:avLst/>
          </a:prstGeom>
          <a:noFill/>
        </p:spPr>
      </p:pic>
      <p:pic>
        <p:nvPicPr>
          <p:cNvPr id="3" name="Picture 8" descr="Мастер-класс Поделка изделие Плетение Рыба птица зверь Бумага газетная фото 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214554"/>
            <a:ext cx="4357718" cy="291631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42976" y="0"/>
            <a:ext cx="3306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Это тельце барашка.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5286388"/>
            <a:ext cx="75009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Плетём потуже там, где шея, потом опять пошире. Две нижних трубочки обрезаем под углом и подклеиваем на мордочке.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Мастер-класс Поделка изделие Плетение Рыба птица зверь Бумага газетная фото 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357166"/>
            <a:ext cx="4924485" cy="3286147"/>
          </a:xfrm>
          <a:prstGeom prst="rect">
            <a:avLst/>
          </a:prstGeom>
          <a:noFill/>
        </p:spPr>
      </p:pic>
      <p:pic>
        <p:nvPicPr>
          <p:cNvPr id="2052" name="Picture 4" descr="Мастер-класс Поделка изделие Плетение Рыба птица зверь Бумага газетная фото 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642918"/>
            <a:ext cx="3460278" cy="53578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4500570"/>
            <a:ext cx="349307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Из четырёх других </a:t>
            </a:r>
            <a:endParaRPr lang="ru-RU" sz="3200" dirty="0" smtClean="0"/>
          </a:p>
          <a:p>
            <a:r>
              <a:rPr lang="ru-RU" sz="3200" dirty="0" smtClean="0"/>
              <a:t>сплетём </a:t>
            </a:r>
            <a:r>
              <a:rPr lang="ru-RU" sz="3200" dirty="0" smtClean="0"/>
              <a:t>рожки.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Мастер-класс Поделка изделие Плетение Рыба птица зверь Бумага газетная фото 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876"/>
            <a:ext cx="3884082" cy="2786082"/>
          </a:xfrm>
          <a:prstGeom prst="rect">
            <a:avLst/>
          </a:prstGeom>
          <a:noFill/>
        </p:spPr>
      </p:pic>
      <p:pic>
        <p:nvPicPr>
          <p:cNvPr id="20484" name="Picture 4" descr="Мастер-класс Поделка изделие Плетение Рыба птица зверь Бумага газетная фото 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000240"/>
            <a:ext cx="4524372" cy="2836433"/>
          </a:xfrm>
          <a:prstGeom prst="rect">
            <a:avLst/>
          </a:prstGeom>
          <a:noFill/>
        </p:spPr>
      </p:pic>
      <p:pic>
        <p:nvPicPr>
          <p:cNvPr id="9218" name="Picture 2" descr="Мастер-класс Поделка изделие Плетение Рыба птица зверь Бумага газетная фото 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28604"/>
            <a:ext cx="3882674" cy="264320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643306" y="21429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smtClean="0"/>
              <a:t>Концом кисточки расширяем </a:t>
            </a:r>
            <a:endParaRPr lang="ru-RU" sz="2800" dirty="0" smtClean="0"/>
          </a:p>
          <a:p>
            <a:pPr algn="ctr"/>
            <a:r>
              <a:rPr lang="ru-RU" sz="2800" dirty="0" smtClean="0"/>
              <a:t>отверстие </a:t>
            </a:r>
            <a:r>
              <a:rPr lang="ru-RU" sz="2800" dirty="0" smtClean="0"/>
              <a:t>для ножек.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57686" y="507207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Рожки </a:t>
            </a:r>
            <a:r>
              <a:rPr lang="ru-RU" sz="2400" dirty="0" err="1" smtClean="0"/>
              <a:t>побрызгаем</a:t>
            </a:r>
            <a:r>
              <a:rPr lang="ru-RU" sz="2400" dirty="0" smtClean="0"/>
              <a:t> из пульверизатора и закрутим как захочется. </a:t>
            </a:r>
            <a:r>
              <a:rPr lang="ru-RU" sz="2400" dirty="0" err="1" smtClean="0"/>
              <a:t>Бе-е-е-е</a:t>
            </a:r>
            <a:r>
              <a:rPr lang="ru-RU" sz="2400" dirty="0" smtClean="0"/>
              <a:t>!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Мастер-класс Поделка изделие Новый год Плетение Овцы и козы Бумага Трубочки бумажные фото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4181553" cy="3071834"/>
          </a:xfrm>
          <a:prstGeom prst="rect">
            <a:avLst/>
          </a:prstGeom>
          <a:noFill/>
        </p:spPr>
      </p:pic>
      <p:pic>
        <p:nvPicPr>
          <p:cNvPr id="33796" name="Picture 4" descr="Мастер-класс Поделка изделие Новый год Плетение Овцы и козы Бумага Трубочки бумажные фото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428604"/>
            <a:ext cx="4000527" cy="3000396"/>
          </a:xfrm>
          <a:prstGeom prst="rect">
            <a:avLst/>
          </a:prstGeom>
          <a:noFill/>
        </p:spPr>
      </p:pic>
      <p:pic>
        <p:nvPicPr>
          <p:cNvPr id="33798" name="Picture 6" descr="Мастер-класс Поделка изделие Новый год Плетение Овцы и козы Бумага Трубочки бумажные фото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571876"/>
            <a:ext cx="4143404" cy="3043809"/>
          </a:xfrm>
          <a:prstGeom prst="rect">
            <a:avLst/>
          </a:prstGeom>
          <a:noFill/>
        </p:spPr>
      </p:pic>
      <p:pic>
        <p:nvPicPr>
          <p:cNvPr id="33800" name="Picture 8" descr="Мастер-класс Поделка изделие Новый год Плетение Овцы и козы Бумага Трубочки бумажные фото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640017"/>
            <a:ext cx="4095744" cy="3056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Мастер-класс Поделка изделие Новый год Плетение Овцы и козы Бумага Трубочки бумажные фото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353254" cy="3214710"/>
          </a:xfrm>
          <a:prstGeom prst="rect">
            <a:avLst/>
          </a:prstGeom>
          <a:noFill/>
        </p:spPr>
      </p:pic>
      <p:pic>
        <p:nvPicPr>
          <p:cNvPr id="32772" name="Picture 4" descr="Мастер-класс Поделка изделие Новый год Плетение Овцы и козы Бумага Трубочки бумажные фото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14290"/>
            <a:ext cx="4238620" cy="3219722"/>
          </a:xfrm>
          <a:prstGeom prst="rect">
            <a:avLst/>
          </a:prstGeom>
          <a:noFill/>
        </p:spPr>
      </p:pic>
      <p:pic>
        <p:nvPicPr>
          <p:cNvPr id="32774" name="Picture 6" descr="Мастер-класс Поделка изделие Новый год Плетение Овцы и козы Бумага Трубочки бумажные фото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596487"/>
            <a:ext cx="4071966" cy="3085298"/>
          </a:xfrm>
          <a:prstGeom prst="rect">
            <a:avLst/>
          </a:prstGeom>
          <a:noFill/>
        </p:spPr>
      </p:pic>
      <p:pic>
        <p:nvPicPr>
          <p:cNvPr id="32776" name="Picture 8" descr="Мастер-класс Поделка изделие Новый год Плетение Овцы и козы Бумага Трубочки бумажные фото 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3526540"/>
            <a:ext cx="4238620" cy="3121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Мастер-класс Поделка изделие Новый год Плетение Овцы и козы Бумага Трубочки бумажные фото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500174"/>
            <a:ext cx="3438525" cy="4572000"/>
          </a:xfrm>
          <a:prstGeom prst="rect">
            <a:avLst/>
          </a:prstGeom>
          <a:noFill/>
        </p:spPr>
      </p:pic>
      <p:pic>
        <p:nvPicPr>
          <p:cNvPr id="34820" name="Picture 4" descr="Мастер-класс Поделка изделие Новый год Плетение Овцы и козы Бумага Трубочки бумажные фото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469246"/>
            <a:ext cx="3000373" cy="4174432"/>
          </a:xfrm>
          <a:prstGeom prst="rect">
            <a:avLst/>
          </a:prstGeom>
          <a:noFill/>
        </p:spPr>
      </p:pic>
      <p:pic>
        <p:nvPicPr>
          <p:cNvPr id="34822" name="Picture 6" descr="Мастер-класс Поделка изделие Новый год Плетение Овцы и козы Бумага Трубочки бумажные фото 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14290"/>
            <a:ext cx="3038496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357167"/>
            <a:ext cx="807249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Цель мастер-класса: </a:t>
            </a:r>
            <a:endParaRPr lang="ru-RU" sz="2800" b="1" dirty="0" smtClean="0"/>
          </a:p>
          <a:p>
            <a:r>
              <a:rPr lang="ru-RU" sz="2800" dirty="0" smtClean="0"/>
              <a:t>познакомить </a:t>
            </a:r>
            <a:r>
              <a:rPr lang="ru-RU" sz="2800" dirty="0" smtClean="0"/>
              <a:t>педагогов с техникой </a:t>
            </a:r>
            <a:r>
              <a:rPr lang="ru-RU" sz="2800" dirty="0" smtClean="0"/>
              <a:t>плетения из газетных трубочек и </a:t>
            </a:r>
            <a:r>
              <a:rPr lang="ru-RU" sz="2800" dirty="0" smtClean="0"/>
              <a:t>её применением на уроках технологии.</a:t>
            </a:r>
          </a:p>
          <a:p>
            <a:r>
              <a:rPr lang="ru-RU" sz="2800" b="1" dirty="0" smtClean="0"/>
              <a:t>Задачи мастер-класса:</a:t>
            </a:r>
            <a:endParaRPr lang="ru-RU" sz="2800" dirty="0" smtClean="0"/>
          </a:p>
          <a:p>
            <a:r>
              <a:rPr lang="ru-RU" sz="2800" dirty="0" smtClean="0"/>
              <a:t>Сформировать навыки работы </a:t>
            </a:r>
            <a:r>
              <a:rPr lang="ru-RU" sz="2800" dirty="0" smtClean="0"/>
              <a:t>в технике плетения из газетных трубочек.</a:t>
            </a:r>
            <a:endParaRPr lang="ru-RU" sz="2800" dirty="0" smtClean="0"/>
          </a:p>
          <a:p>
            <a:r>
              <a:rPr lang="ru-RU" sz="2800" dirty="0" smtClean="0"/>
              <a:t>Стимулировать познавательный интерес участников семинара к данной технике.</a:t>
            </a:r>
          </a:p>
          <a:p>
            <a:r>
              <a:rPr lang="ru-RU" sz="2800" dirty="0" smtClean="0"/>
              <a:t>Создать условия для работы  в </a:t>
            </a:r>
            <a:r>
              <a:rPr lang="ru-RU" sz="2800" dirty="0" smtClean="0"/>
              <a:t>технике плетения из газетных трубочек</a:t>
            </a:r>
            <a:endParaRPr lang="ru-RU" sz="2800" dirty="0" smtClean="0"/>
          </a:p>
          <a:p>
            <a:r>
              <a:rPr lang="ru-RU" sz="2800" b="1" dirty="0" smtClean="0"/>
              <a:t>Актуальность  мастер-класса: </a:t>
            </a:r>
            <a:endParaRPr lang="ru-RU" sz="2800" b="1" dirty="0" smtClean="0"/>
          </a:p>
          <a:p>
            <a:r>
              <a:rPr lang="ru-RU" sz="2800" dirty="0" smtClean="0"/>
              <a:t>эффективность</a:t>
            </a:r>
            <a:r>
              <a:rPr lang="ru-RU" sz="2800" dirty="0" smtClean="0"/>
              <a:t>, доступность, простота изучаемой техники.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делка изделие Плетение Пополнение новогоднего стада и кое что еще Трубочки бумажные фото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524250" cy="4572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214290"/>
            <a:ext cx="3857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http://stranamasterov.ru/node/834988?tid=302%2C2164</a:t>
            </a:r>
            <a:endParaRPr lang="ru-RU" dirty="0"/>
          </a:p>
        </p:txBody>
      </p:sp>
      <p:pic>
        <p:nvPicPr>
          <p:cNvPr id="1028" name="Picture 4" descr="Декор предметов Поделка изделие Декупаж Плетение Плетение из газетных трубочек Бумага газетная Бутылки стеклянные Салфетки Трубочки бумажные фото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0"/>
            <a:ext cx="4500562" cy="380816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929190" y="214290"/>
            <a:ext cx="3873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http://stranamasterov.ru/node/576202</a:t>
            </a:r>
            <a:endParaRPr lang="ru-RU" dirty="0"/>
          </a:p>
        </p:txBody>
      </p:sp>
      <p:pic>
        <p:nvPicPr>
          <p:cNvPr id="7" name="Picture 5" descr="C:\Documents and Settings\Admin\Рабочий стол\Ваза для цветов из газетных трубочек своими руками. Мастер-класс_files\7279_6af47de2d7090dcb84b71c27844bbc28.jp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3286124"/>
            <a:ext cx="2643206" cy="352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Мастер-класс Плетение Комплект одежды из газетных трубочек Трубочки бумажные фото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80192" y="1"/>
            <a:ext cx="4401865" cy="2928934"/>
          </a:xfrm>
          <a:prstGeom prst="rect">
            <a:avLst/>
          </a:prstGeom>
          <a:noFill/>
        </p:spPr>
      </p:pic>
      <p:pic>
        <p:nvPicPr>
          <p:cNvPr id="13316" name="Picture 4" descr="Мастер-класс Плетение Комплект одежды из газетных трубочек Трубочки бумажные фото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571327"/>
            <a:ext cx="4524372" cy="3010448"/>
          </a:xfrm>
          <a:prstGeom prst="rect">
            <a:avLst/>
          </a:prstGeom>
          <a:noFill/>
        </p:spPr>
      </p:pic>
      <p:pic>
        <p:nvPicPr>
          <p:cNvPr id="13318" name="Picture 6" descr="Мастер-класс Плетение Комплект одежды из газетных трубочек Трубочки бумажные фото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928670"/>
            <a:ext cx="3705225" cy="4572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357686" y="292893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http://stranamasterov.ru/node/835527?tid=2164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Мастер-класс Поделка изделие Плетение Барашек Бумага Трубочки бумажные фото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3784490" cy="271464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214290"/>
            <a:ext cx="3873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http://stranamasterov.ru/node/818726</a:t>
            </a:r>
            <a:endParaRPr lang="ru-RU" dirty="0"/>
          </a:p>
        </p:txBody>
      </p:sp>
      <p:pic>
        <p:nvPicPr>
          <p:cNvPr id="6150" name="Picture 6" descr="Мастер-класс Поделка изделие Новый год Плетение Овцы и козы Бумага Трубочки бумажные фото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571480"/>
            <a:ext cx="4238620" cy="317896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429124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http://stranamasterov.ru/node/834394#comment-11735844</a:t>
            </a:r>
            <a:endParaRPr lang="ru-RU" dirty="0"/>
          </a:p>
        </p:txBody>
      </p:sp>
      <p:pic>
        <p:nvPicPr>
          <p:cNvPr id="7" name="Picture 2" descr="Мастер-класс Поделка изделие Плетение Овечка Бумага Трубочки бумажные фото 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500438"/>
            <a:ext cx="4024306" cy="301823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643438" y="6072206"/>
            <a:ext cx="3873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http://stranamasterov.ru/node/822322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ъект 4"/>
          <p:cNvSpPr>
            <a:spLocks noGrp="1"/>
          </p:cNvSpPr>
          <p:nvPr>
            <p:ph sz="quarter" idx="4294967295"/>
          </p:nvPr>
        </p:nvSpPr>
        <p:spPr>
          <a:xfrm>
            <a:off x="441325" y="1412875"/>
            <a:ext cx="7731125" cy="2659067"/>
          </a:xfrm>
          <a:prstGeom prst="rect">
            <a:avLst/>
          </a:prstGeom>
        </p:spPr>
        <p:txBody>
          <a:bodyPr/>
          <a:lstStyle/>
          <a:p>
            <a:r>
              <a:rPr lang="ru-RU" sz="2800" dirty="0" smtClean="0"/>
              <a:t>Иметь представление </a:t>
            </a:r>
            <a:r>
              <a:rPr lang="ru-RU" sz="2800" dirty="0" smtClean="0"/>
              <a:t>о плетении из газетных трубочек;</a:t>
            </a:r>
            <a:endParaRPr lang="ru-RU" sz="2800" dirty="0" smtClean="0"/>
          </a:p>
          <a:p>
            <a:r>
              <a:rPr lang="ru-RU" sz="2800" dirty="0" smtClean="0"/>
              <a:t> Знать </a:t>
            </a:r>
            <a:r>
              <a:rPr lang="ru-RU" sz="2800" dirty="0" smtClean="0"/>
              <a:t>особенности свойств бумажных трубочек из разных видов бумаги;</a:t>
            </a:r>
            <a:endParaRPr lang="ru-RU" sz="2800" dirty="0" smtClean="0"/>
          </a:p>
          <a:p>
            <a:r>
              <a:rPr lang="ru-RU" sz="2800" dirty="0" smtClean="0"/>
              <a:t>Сможете создать игрушку-сувенир.</a:t>
            </a:r>
            <a:endParaRPr lang="ru-RU" sz="2800" dirty="0" smtClean="0"/>
          </a:p>
          <a:p>
            <a:endParaRPr lang="ru-RU" sz="28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167544" y="260648"/>
            <a:ext cx="566821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+mn-cs"/>
              </a:rPr>
              <a:t>В конце занятия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+mn-cs"/>
              </a:rPr>
              <a:t>вы будете: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Мастер-класс Плетение А я так трубочки кручу + видео Трубочки бумажные фото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1"/>
            <a:ext cx="4286279" cy="3214710"/>
          </a:xfrm>
          <a:prstGeom prst="rect">
            <a:avLst/>
          </a:prstGeom>
          <a:noFill/>
        </p:spPr>
      </p:pic>
      <p:pic>
        <p:nvPicPr>
          <p:cNvPr id="35844" name="Picture 4" descr="Мастер-класс Плетение А я так трубочки кручу + видео Трубочки бумажные фото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161108"/>
            <a:ext cx="4452934" cy="33397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72000" y="85723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/>
              <a:t>http://stranamasterov.ru/node/177450?c=popular_inf_2164%2C451</a:t>
            </a: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img1.liveinternet.ru/images/attach/c/9/106/917/106917053_large_image_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7166"/>
            <a:ext cx="3810024" cy="2857519"/>
          </a:xfrm>
          <a:prstGeom prst="rect">
            <a:avLst/>
          </a:prstGeom>
          <a:noFill/>
        </p:spPr>
      </p:pic>
      <p:pic>
        <p:nvPicPr>
          <p:cNvPr id="30724" name="Picture 4" descr="http://img0.liveinternet.ru/images/attach/c/9/106/917/106917054_large_image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14290"/>
            <a:ext cx="4953000" cy="3438526"/>
          </a:xfrm>
          <a:prstGeom prst="rect">
            <a:avLst/>
          </a:prstGeom>
          <a:noFill/>
        </p:spPr>
      </p:pic>
      <p:pic>
        <p:nvPicPr>
          <p:cNvPr id="30726" name="Picture 6" descr="http://img1.liveinternet.ru/images/attach/c/9/106/917/106917057_large_image_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429000"/>
            <a:ext cx="4238620" cy="3178966"/>
          </a:xfrm>
          <a:prstGeom prst="rect">
            <a:avLst/>
          </a:prstGeom>
          <a:noFill/>
        </p:spPr>
      </p:pic>
      <p:pic>
        <p:nvPicPr>
          <p:cNvPr id="30728" name="Picture 8" descr="http://img1.liveinternet.ru/images/attach/c/9/106/917/106917063_large_image_5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786190"/>
            <a:ext cx="3809992" cy="2857494"/>
          </a:xfrm>
          <a:prstGeom prst="rect">
            <a:avLst/>
          </a:prstGeom>
          <a:noFill/>
        </p:spPr>
      </p:pic>
      <p:pic>
        <p:nvPicPr>
          <p:cNvPr id="6" name="Picture 2" descr="Мастер-класс Поделка изделие Плетение Рыба птица зверь Бумага газетная фото 3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1123" y="571480"/>
            <a:ext cx="8066939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" dur="2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Мастер-класс Поделка изделие Плетение Рыба птица зверь Бумага газетная фото 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358246" cy="58829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130</Words>
  <PresentationFormat>Экран (4:3)</PresentationFormat>
  <Paragraphs>35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38</cp:revision>
  <dcterms:modified xsi:type="dcterms:W3CDTF">2014-10-29T17:49:36Z</dcterms:modified>
</cp:coreProperties>
</file>