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57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7360-58C2-449B-AE2D-26FE17F61635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E1CD-D310-44F1-8B0B-BCF70150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643866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БУМАГОПЛАСТИКА</a:t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кардмейкинг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715172" cy="135732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ОТКРЫТКА К ПРАЗДНИКУ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214686"/>
            <a:ext cx="5429288" cy="104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изготовления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7972452" cy="475775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Напечатанные картинки военной тематики, звезды, ленты, надписи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бумага для пастели, формат А4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цветная двухсторонняя бумага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клей-карандаш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двусторонний объемный скотч (клеевые подушечки)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полоска желтой бумаги для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квиллинга</a:t>
            </a:r>
            <a:endParaRPr lang="ru-RU" sz="3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инструменты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фигурные дыроколы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vm,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143512"/>
            <a:ext cx="308305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43890" cy="1785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Выбираем цвет, т.е. определяем концепцию, в какой цветовой гамме будет сделана открытка.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Важно добиться того, чтобы все используемые декоративные детали представляли собой единую визуальную и стилистическую взаимосвязь.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мастер-класс 2016 к 23 февраля\для презентации\DSC0722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357430"/>
            <a:ext cx="7618889" cy="427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43890" cy="1428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бумаги для пастели ровно согнем пополам по ширине. Получившуюся заготовку открывающейся поздравительной открытки можно расположить вертикально либо  горизонтально.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мастер-класс 2016 к 23 февраля\для презентации\DSC0722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6929486" cy="4684537"/>
          </a:xfrm>
          <a:prstGeom prst="rect">
            <a:avLst/>
          </a:prstGeom>
          <a:noFill/>
        </p:spPr>
      </p:pic>
      <p:pic>
        <p:nvPicPr>
          <p:cNvPr id="6" name="Рисунок 5" descr="svm,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929198"/>
            <a:ext cx="2942917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43890" cy="1428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Дальше приступим к изготовлению декора нашей открытки: вырежем картинки военной тематики, текстовую информацию - заголовок и дату.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есть фигурные ножницы можно обрезать по краю заготовок. 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мастер-класс 2016 к 23 февраля\для презентации\DSC0722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728667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43890" cy="1143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придадим некоторым элементам декорирования открытки объем, приклеив их на картон, или используя клеевые подушечки.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мастер-класс 2016 к 23 февраля\для презентации\DSC0722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7072362" cy="4871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43890" cy="1428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склеивайте сразу же подготовленные детали композиции - перед тем, как окончательно соединить все элементы после всех "примерок" выберите лучший по Вашему мнению вариант их расположения относительно друг друга.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мастер-класс 2016 к 23 февраля\для презентации\DSC07226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692948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43890" cy="18573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пришла очередь декорирования области вокруг заголовка. Цветам, изготовленным с помощью фигурного дырокола (вырезать  цветы можно ножницами), при помощи ножниц, придаем объем. Из полоски бумаги для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сделаем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сердцевинки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цветов.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мастер-класс 2016 к 23 февраля\для презентации\DSC0723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357430"/>
            <a:ext cx="7429552" cy="3857652"/>
          </a:xfrm>
          <a:prstGeom prst="rect">
            <a:avLst/>
          </a:prstGeom>
          <a:noFill/>
        </p:spPr>
      </p:pic>
      <p:pic>
        <p:nvPicPr>
          <p:cNvPr id="5" name="Рисунок 4" descr="svm,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786322"/>
            <a:ext cx="3503473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4389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Полоску бумаги сложить пополам два раза, разрезать по линиям сгиба, свернуть в спиральки, заклеить их и вклеить в середины цветов.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мастер-класс 2016 к 23 февраля\для презентации\DSC0723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4481524" cy="2250131"/>
          </a:xfrm>
          <a:prstGeom prst="rect">
            <a:avLst/>
          </a:prstGeom>
          <a:noFill/>
        </p:spPr>
      </p:pic>
      <p:pic>
        <p:nvPicPr>
          <p:cNvPr id="8195" name="Picture 3" descr="C:\Users\User\Desktop\мастер-класс 2016 к 23 февраля\для презентации\DSC07232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8"/>
            <a:ext cx="3553878" cy="2462216"/>
          </a:xfrm>
          <a:prstGeom prst="rect">
            <a:avLst/>
          </a:prstGeom>
          <a:noFill/>
        </p:spPr>
      </p:pic>
      <p:pic>
        <p:nvPicPr>
          <p:cNvPr id="8196" name="Picture 4" descr="C:\Users\User\Desktop\мастер-класс 2016 к 23 февраля\для презентации\DSC07234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71942"/>
            <a:ext cx="4032256" cy="2500330"/>
          </a:xfrm>
          <a:prstGeom prst="rect">
            <a:avLst/>
          </a:prstGeom>
          <a:noFill/>
        </p:spPr>
      </p:pic>
      <p:pic>
        <p:nvPicPr>
          <p:cNvPr id="8" name="Рисунок 7" descr="svm,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857760"/>
            <a:ext cx="3503473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4389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Приклеиваем на открытку цветы, добавляем декоративные листья, заготовленные с помощью дырокола или вырезанные ножницами, звезды.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мастер-класс 2016 к 23 февраля\для презентации\DSC0723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617262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43890" cy="15716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Декорируем внутренние развороты открытки. Не забывайте оставить место для того, чтобы подписать открытку. Можно приклеить листочек с поздравлением, которое должно быть подписано соответствующим общей концепции шрифтом.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10242" name="Picture 2" descr="C:\Users\User\Desktop\мастер-класс 2016 к 23 февраля\для презентации\DSC0723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3116"/>
            <a:ext cx="3286148" cy="4329110"/>
          </a:xfrm>
          <a:prstGeom prst="rect">
            <a:avLst/>
          </a:prstGeom>
          <a:noFill/>
        </p:spPr>
      </p:pic>
      <p:pic>
        <p:nvPicPr>
          <p:cNvPr id="10243" name="Picture 3" descr="C:\Users\User\Desktop\мастер-класс 2016 к 23 февраля\для презентации\DSC07253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3116"/>
            <a:ext cx="317613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праздника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85720" y="1428736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Раньше этот праздник назывался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Советской Армии и Военно-Морского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флота, а ещё раньше - День Красной Армии.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Декрет об организации Красной Армии был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подписан 15 (28) января 1918 г. </a:t>
            </a:r>
          </a:p>
        </p:txBody>
      </p:sp>
      <p:pic>
        <p:nvPicPr>
          <p:cNvPr id="7" name="Рисунок 6" descr="http://www.mirpoz.ru/upload/mpimages/museum/ib_41_el_32411_previe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4214818"/>
            <a:ext cx="56436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наши дни (с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года)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 февраля мы отмечаем    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защитника  Отечества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5857916" cy="12144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оформления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открытки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User\Desktop\мастер-класс 2016 к 23 февраля\для презентации\DSC0713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256"/>
            <a:ext cx="3316469" cy="2169918"/>
          </a:xfrm>
          <a:prstGeom prst="rect">
            <a:avLst/>
          </a:prstGeom>
          <a:noFill/>
        </p:spPr>
      </p:pic>
      <p:pic>
        <p:nvPicPr>
          <p:cNvPr id="11267" name="Picture 3" descr="C:\Users\User\Desktop\мастер-класс 2016 к 23 февраля\для презентации\DSC07163 - копия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4932" y="571480"/>
            <a:ext cx="2182862" cy="3068280"/>
          </a:xfrm>
          <a:prstGeom prst="rect">
            <a:avLst/>
          </a:prstGeom>
          <a:noFill/>
        </p:spPr>
      </p:pic>
      <p:pic>
        <p:nvPicPr>
          <p:cNvPr id="11268" name="Picture 4" descr="C:\Users\User\Desktop\мастер-класс 2016 к 23 февраля\для презентации\DSC07163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857628"/>
            <a:ext cx="3500462" cy="2372067"/>
          </a:xfrm>
          <a:prstGeom prst="rect">
            <a:avLst/>
          </a:prstGeom>
          <a:noFill/>
        </p:spPr>
      </p:pic>
      <p:pic>
        <p:nvPicPr>
          <p:cNvPr id="11269" name="Picture 5" descr="C:\Users\User\Desktop\мастер-класс 2016 к 23 февраля\для презентации\DSC07165 - 1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714488"/>
            <a:ext cx="3571900" cy="2398275"/>
          </a:xfrm>
          <a:prstGeom prst="rect">
            <a:avLst/>
          </a:prstGeom>
          <a:noFill/>
        </p:spPr>
      </p:pic>
      <p:pic>
        <p:nvPicPr>
          <p:cNvPr id="8" name="Рисунок 7" descr="svm,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2143116"/>
            <a:ext cx="252250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стиле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500174"/>
            <a:ext cx="8143932" cy="46688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старшего возраста могут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оформить </a:t>
            </a:r>
          </a:p>
          <a:p>
            <a:pPr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открытку в технике </a:t>
            </a:r>
            <a:r>
              <a:rPr lang="ru-RU" sz="11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1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(англ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quilling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от слова </a:t>
            </a:r>
            <a:r>
              <a:rPr lang="ru-RU" sz="11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quill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«птичье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перо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>
              <a:buNone/>
            </a:pP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1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Бумагокручение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искусство изготовления плоских или объёмных композиций из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скрученных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спиральки длинных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узких </a:t>
            </a:r>
            <a:endParaRPr lang="ru-RU" sz="1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полосок бумаги. Готовым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спиралькам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придаётся </a:t>
            </a:r>
          </a:p>
          <a:p>
            <a:pPr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различная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и таким образом получаются </a:t>
            </a:r>
            <a:endParaRPr lang="ru-RU" sz="1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элементы, которые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являются </a:t>
            </a:r>
            <a:endParaRPr lang="ru-RU" sz="1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«строительным» материалом.</a:t>
            </a:r>
            <a:r>
              <a:rPr lang="ru-RU" sz="8600" dirty="0" smtClean="0"/>
              <a:t/>
            </a:r>
            <a:br>
              <a:rPr lang="ru-RU" sz="8600" dirty="0" smtClean="0"/>
            </a:br>
            <a:endParaRPr lang="ru-RU" sz="8600" dirty="0"/>
          </a:p>
        </p:txBody>
      </p:sp>
      <p:pic>
        <p:nvPicPr>
          <p:cNvPr id="10" name="Рисунок 9" descr="svm,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5072074"/>
            <a:ext cx="2786082" cy="142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643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открытки очень похоже на изготовление открытки в технике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кардмейкинг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Из полосок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бумаги для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изготавливаются спиральки, из них формируются элементы цветов и листьев.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2214554"/>
            <a:ext cx="8143932" cy="3954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600" dirty="0" smtClean="0"/>
              <a:t/>
            </a:r>
            <a:br>
              <a:rPr lang="ru-RU" sz="8600" dirty="0" smtClean="0"/>
            </a:br>
            <a:endParaRPr lang="ru-RU" sz="8600" dirty="0"/>
          </a:p>
        </p:txBody>
      </p:sp>
      <p:pic>
        <p:nvPicPr>
          <p:cNvPr id="1026" name="Picture 2" descr="C:\Users\User\Desktop\мастер-класс 2016 к 23 февраля\для презентации\DSC0715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5715040" cy="3968752"/>
          </a:xfrm>
          <a:prstGeom prst="rect">
            <a:avLst/>
          </a:prstGeom>
          <a:noFill/>
        </p:spPr>
      </p:pic>
      <p:pic>
        <p:nvPicPr>
          <p:cNvPr id="1027" name="Picture 3" descr="C:\Users\User\Desktop\мастер-класс 2016 к 23 февраля\для презентации\DSC07166 - 1 - коп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428868"/>
            <a:ext cx="18669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5500726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Готовыми элементами цветов и листьев 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декорируется открытка.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мастер-класс 2016 к 23 февраля\для презентации\DSC07166 - 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2643206" cy="3627930"/>
          </a:xfrm>
          <a:prstGeom prst="rect">
            <a:avLst/>
          </a:prstGeom>
          <a:noFill/>
        </p:spPr>
      </p:pic>
      <p:pic>
        <p:nvPicPr>
          <p:cNvPr id="2051" name="Picture 3" descr="C:\Users\User\Desktop\мастер-класс 2016 к 23 февраля\для презентации\DSC07250 - 1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66"/>
            <a:ext cx="2740027" cy="3763773"/>
          </a:xfrm>
          <a:prstGeom prst="rect">
            <a:avLst/>
          </a:prstGeom>
          <a:noFill/>
        </p:spPr>
      </p:pic>
      <p:pic>
        <p:nvPicPr>
          <p:cNvPr id="2052" name="Picture 4" descr="C:\Users\User\Desktop\мастер-класс 2016 к 23 февраля\для презентации\DSC07251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429132"/>
            <a:ext cx="3214710" cy="2250297"/>
          </a:xfrm>
          <a:prstGeom prst="rect">
            <a:avLst/>
          </a:prstGeom>
          <a:noFill/>
        </p:spPr>
      </p:pic>
      <p:pic>
        <p:nvPicPr>
          <p:cNvPr id="2053" name="Picture 5" descr="C:\Users\User\Desktop\мастер-класс 2016 к 23 февраля\для презентации\DSC07163 - копия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285860"/>
            <a:ext cx="2214578" cy="2797289"/>
          </a:xfrm>
          <a:prstGeom prst="rect">
            <a:avLst/>
          </a:prstGeom>
          <a:noFill/>
        </p:spPr>
      </p:pic>
      <p:pic>
        <p:nvPicPr>
          <p:cNvPr id="11" name="Рисунок 10" descr="svm,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4929198"/>
            <a:ext cx="2942917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открытки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57158" y="1428736"/>
            <a:ext cx="82153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Единой даты появления открытки не  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существует,   поскольку в каждой стране она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различна. Первое упоминание о поздравительных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открытках относится к 1777 году.</a:t>
            </a:r>
            <a:r>
              <a:rPr lang="ru-RU" sz="2800" dirty="0" smtClean="0"/>
              <a:t>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Открытка - почтовая карточка (открытое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письмо) предназначена для посылки по почте в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открытом виде. В Японии первые открытки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были двойными. В Америке первые открытки,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выпущенные в 1893 году, продавались в </a:t>
            </a:r>
          </a:p>
          <a:p>
            <a:pPr mar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качестве сувениров.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открытки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714348" y="1428736"/>
            <a:ext cx="77153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 из самых популярных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версий истории возникновения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открытки принадлежит французам.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Согласно их мнению, открытка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возникла во время франко-прусской войны.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 участвовавших в боевых действиях солдат часто заканчивалась писчая бумага и конверты, поэтому для того, чтобы передать весточку родным, они использовали вырезанные из картона прямоугольники. 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allsfreecalls.com/images/CFC-articals-greeting-card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736"/>
            <a:ext cx="2428892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открытки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428736"/>
            <a:ext cx="8001056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войне мало развлечений, поэтому многие солдаты, для того, чтобы отвлечься от тяжелых военных будней и невеселых мыслей, разрисовывали свои картонные прямоугольники. Один из таких разрисованных картонных прообразов попался на глаза книготорговцу Леону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Бенардо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Бретани.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Возможно, что именно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так началась история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создания открытки.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valenik.ru/vsesvit/vidvs/1/18/188c23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57884" y="6143644"/>
            <a:ext cx="229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Л.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Бенардо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открытки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428736"/>
            <a:ext cx="8143932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1860-х годов открытки изготовлялись, как правило, вручную. Художники рисовали и раскрашивали их, стараясь не допускать различий экземпляров. Кропотливая работа, заставляла издателей искать различные способы изготовления открыток, что придавала открыткам неожиданное исполнение и  исключительную красоту, достойную того,  чтобы воспринимать открытки как настоящие произведения искусства.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60722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открытки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428736"/>
            <a:ext cx="8001056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за эти годы поменялся и материал, из которого они изготавливаются. Сейчас это не только картон. Всё чаще стали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использоваться дизайнерские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материалы: тонированная и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тисненая бумага,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различных аксессуаров: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ленточки, кружева, бусины,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природные материалы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и многое другое.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fontAlgn="t">
              <a:buNone/>
            </a:pP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60722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Открытка Зима"/>
          <p:cNvPicPr/>
          <p:nvPr/>
        </p:nvPicPr>
        <p:blipFill>
          <a:blip r:embed="rId3"/>
          <a:srcRect r="28346"/>
          <a:stretch>
            <a:fillRect/>
          </a:stretch>
        </p:blipFill>
        <p:spPr bwMode="auto">
          <a:xfrm>
            <a:off x="5715008" y="3143248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открытки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428736"/>
            <a:ext cx="80010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Создаются разнообразные сложные конструкции открыток-сувениров: открытки-раскладушки, напоминающие детские книжки, открытки с выносными элементами, прикрепленными на двусторонний скотч, открытки-сумочки и футляры для упаковки, открытки с динамическими элементами.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60722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Альбом по технике скрапбукинг"/>
          <p:cNvPicPr/>
          <p:nvPr/>
        </p:nvPicPr>
        <p:blipFill>
          <a:blip r:embed="rId3"/>
          <a:srcRect l="10799" r="10799"/>
          <a:stretch>
            <a:fillRect/>
          </a:stretch>
        </p:blipFill>
        <p:spPr bwMode="auto">
          <a:xfrm>
            <a:off x="1285853" y="4572008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картинки для печати\1350833361_novogodnjaja-otkrytka-vintazh-5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500570"/>
            <a:ext cx="2214579" cy="1786936"/>
          </a:xfrm>
          <a:prstGeom prst="rect">
            <a:avLst/>
          </a:prstGeom>
          <a:noFill/>
        </p:spPr>
      </p:pic>
      <p:pic>
        <p:nvPicPr>
          <p:cNvPr id="1027" name="Picture 3" descr="C:\Users\User\Desktop\мастер-класс 2016 к 23 февраля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25038"/>
            <a:ext cx="2642852" cy="173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Открытка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стиле 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кардмейкинг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714348" y="1681198"/>
            <a:ext cx="8429652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Кардмейкинг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(в переводе с англ.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открытка,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делать).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В последнее время стали очень популярны уникальные и неповторимые открытки,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сделанным вручную. </a:t>
            </a:r>
          </a:p>
          <a:p>
            <a:pPr fontAlgn="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Поздравительная открытка изготовленная своими руками представляет собой красиво оформленный декоративными элементами, различными вырезками и всевозможными мелкими деталями сложенный лист плотной бумаги.</a:t>
            </a:r>
          </a:p>
          <a:p>
            <a:pPr fontAlgn="t"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60722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705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БУМАГОПЛАСТИКА (кардмейкинг, квиллинг) </vt:lpstr>
      <vt:lpstr>История праздника</vt:lpstr>
      <vt:lpstr>История открытки</vt:lpstr>
      <vt:lpstr>История открытки</vt:lpstr>
      <vt:lpstr>История открытки</vt:lpstr>
      <vt:lpstr>История открытки</vt:lpstr>
      <vt:lpstr>История открытки</vt:lpstr>
      <vt:lpstr>История открытки</vt:lpstr>
      <vt:lpstr>Открытка  в стиле кардмейкинг </vt:lpstr>
      <vt:lpstr>Технология изготовления</vt:lpstr>
      <vt:lpstr>Выбираем цвет, т.е. определяем концепцию, в какой цветовой гамме будет сделана открытка. Важно добиться того, чтобы все используемые декоративные детали представляли собой единую визуальную и стилистическую взаимосвязь. </vt:lpstr>
      <vt:lpstr>Лист бумаги для пастели ровно согнем пополам по ширине. Получившуюся заготовку открывающейся поздравительной открытки можно расположить вертикально либо  горизонтально. </vt:lpstr>
      <vt:lpstr>Дальше приступим к изготовлению декора нашей открытки: вырежем картинки военной тематики, текстовую информацию - заголовок и дату. Если есть фигурные ножницы можно обрезать по краю заготовок. </vt:lpstr>
      <vt:lpstr>Теперь придадим некоторым элементам декорирования открытки объем, приклеив их на картон, или используя клеевые подушечки.</vt:lpstr>
      <vt:lpstr>Не склеивайте сразу же подготовленные детали композиции - перед тем, как окончательно соединить все элементы после всех "примерок" выберите лучший по Вашему мнению вариант их расположения относительно друг друга.</vt:lpstr>
      <vt:lpstr>  Теперь пришла очередь декорирования области вокруг заголовка. Цветам, изготовленным с помощью фигурного дырокола (вырезать  цветы можно ножницами), при помощи ножниц, придаем объем. Из полоски бумаги для квиллинга сделаем сердцевинки цветов.  </vt:lpstr>
      <vt:lpstr>Полоску бумаги сложить пополам два раза, разрезать по линиям сгиба, свернуть в спиральки, заклеить их и вклеить в середины цветов.</vt:lpstr>
      <vt:lpstr>Приклеиваем на открытку цветы, добавляем декоративные листья, заготовленные с помощью дырокола или вырезанные ножницами, звезды.</vt:lpstr>
      <vt:lpstr> Декорируем внутренние развороты открытки. Не забывайте оставить место для того, чтобы подписать открытку. Можно приклеить листочек с поздравлением, которое должно быть подписано соответствующим общей концепции шрифтом. </vt:lpstr>
      <vt:lpstr>Варианты оформления  открытки</vt:lpstr>
      <vt:lpstr>Открытка в стиле квиллинг.</vt:lpstr>
      <vt:lpstr> Изготовление открытки очень похоже на изготовление открытки в технике кардмейкинг. Из полосок бумаги для квиллинга изготавливаются спиральки, из них формируются элементы цветов и листьев. </vt:lpstr>
      <vt:lpstr> Готовыми элементами цветов и листьев  декорируется открытка.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76</cp:revision>
  <dcterms:created xsi:type="dcterms:W3CDTF">2014-11-05T16:58:51Z</dcterms:created>
  <dcterms:modified xsi:type="dcterms:W3CDTF">2016-03-13T13:25:36Z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141657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