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9" r:id="rId4"/>
    <p:sldId id="257" r:id="rId5"/>
    <p:sldId id="258" r:id="rId6"/>
    <p:sldId id="262" r:id="rId7"/>
    <p:sldId id="263" r:id="rId8"/>
    <p:sldId id="264" r:id="rId9"/>
    <p:sldId id="265" r:id="rId10"/>
    <p:sldId id="267" r:id="rId11"/>
    <p:sldId id="26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388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996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5718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15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7156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350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343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611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10972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3938589"/>
            <a:ext cx="10972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89C0A-3F2D-43F2-BF8F-7509C60CDD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69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11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62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4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89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636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494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02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57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050B4-5A58-406C-8E13-A8AF7FBDBADC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0256D3-0720-4A6F-8A61-3543177CD6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29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pandia.ru/text/category/7_yanvary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35" y="14747"/>
            <a:ext cx="9144000" cy="684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33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</a:t>
            </a:r>
            <a:endParaRPr lang="ru-RU" dirty="0"/>
          </a:p>
        </p:txBody>
      </p:sp>
      <p:pic>
        <p:nvPicPr>
          <p:cNvPr id="4" name="Объект 3" descr="http://www.sadik97.ru/attachments/article/706/%D0%BB%D0%BE%D0%B3%D0%B8%D0%BA%D0%B0%20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535" y="2160588"/>
            <a:ext cx="3874967" cy="3881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Объект 3" descr="http://www.sadik97.ru/attachments/article/706/%D0%BB%D0%BE%D0%B3%D0%B8%D0%BA%D0%B0%201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935" y="2312988"/>
            <a:ext cx="3874967" cy="3881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782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WordArt 5"/>
          <p:cNvSpPr>
            <a:spLocks noChangeArrowheads="1" noChangeShapeType="1" noTextEdit="1"/>
          </p:cNvSpPr>
          <p:nvPr/>
        </p:nvSpPr>
        <p:spPr bwMode="auto">
          <a:xfrm>
            <a:off x="2400300" y="187325"/>
            <a:ext cx="7543800" cy="20574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ru-RU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C1A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 спасибо!</a:t>
            </a:r>
          </a:p>
        </p:txBody>
      </p:sp>
      <p:sp>
        <p:nvSpPr>
          <p:cNvPr id="76808" name="WordArt 8"/>
          <p:cNvSpPr>
            <a:spLocks noChangeArrowheads="1" noChangeShapeType="1" noTextEdit="1"/>
          </p:cNvSpPr>
          <p:nvPr/>
        </p:nvSpPr>
        <p:spPr bwMode="auto">
          <a:xfrm>
            <a:off x="2590800" y="4495800"/>
            <a:ext cx="7391400" cy="21336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ru-RU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A32E0"/>
                </a:solidFill>
                <a:cs typeface="Arial" panose="020B0604020202020204" pitchFamily="34" charset="0"/>
              </a:rPr>
              <a:t>До новых встреч!</a:t>
            </a:r>
          </a:p>
        </p:txBody>
      </p:sp>
      <p:pic>
        <p:nvPicPr>
          <p:cNvPr id="26628" name="Picture 10" descr="3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477000"/>
            <a:ext cx="85344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12" descr="31"/>
          <p:cNvPicPr>
            <a:picLocks noGrp="1" noChangeAspect="1" noChangeArrowheads="1" noCrop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V="1">
            <a:off x="1905000" y="152401"/>
            <a:ext cx="8229600" cy="111125"/>
          </a:xfrm>
          <a:noFill/>
        </p:spPr>
      </p:pic>
      <p:pic>
        <p:nvPicPr>
          <p:cNvPr id="9" name="Picture 12" descr="36_2_5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10063" y="2306638"/>
            <a:ext cx="3143250" cy="2489200"/>
          </a:xfrm>
          <a:noFill/>
        </p:spPr>
      </p:pic>
    </p:spTree>
    <p:extLst>
      <p:ext uri="{BB962C8B-B14F-4D97-AF65-F5344CB8AC3E}">
        <p14:creationId xmlns:p14="http://schemas.microsoft.com/office/powerpoint/2010/main" val="371244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animBg="1"/>
      <p:bldP spid="768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3754" y="269631"/>
            <a:ext cx="8840247" cy="1078523"/>
          </a:xfrm>
        </p:spPr>
        <p:txBody>
          <a:bodyPr/>
          <a:lstStyle/>
          <a:p>
            <a:r>
              <a:rPr lang="ru-RU" dirty="0" smtClean="0"/>
              <a:t>Разминка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01969"/>
            <a:ext cx="8490112" cy="5181600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2400" dirty="0" smtClean="0"/>
              <a:t>Такой </a:t>
            </a:r>
            <a:r>
              <a:rPr lang="ru-RU" sz="2400" dirty="0"/>
              <a:t>отрезок есть в треугольнике. </a:t>
            </a:r>
            <a:r>
              <a:rPr lang="ru-RU" sz="2400" dirty="0" smtClean="0"/>
              <a:t>Её </a:t>
            </a:r>
            <a:r>
              <a:rPr lang="ru-RU" sz="2400" dirty="0"/>
              <a:t>любят летчики. </a:t>
            </a:r>
            <a:endParaRPr lang="ru-RU" sz="2400" dirty="0" smtClean="0"/>
          </a:p>
          <a:p>
            <a:r>
              <a:rPr lang="ru-RU" sz="2400" dirty="0"/>
              <a:t>В классе их 4. Маленьких туда ставят. Измеряется транспортиром. </a:t>
            </a:r>
          </a:p>
          <a:p>
            <a:r>
              <a:rPr lang="ru-RU" sz="2400" dirty="0"/>
              <a:t>Архимед это просил, но ему не дали… Бывает…зрения. Ставится в конце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У одних органов она нормальная, у других ненормальная. На работе у человека их много. На уроках алгебры мы строим её график. </a:t>
            </a:r>
            <a:endParaRPr lang="ru-RU" sz="2400" dirty="0" smtClean="0"/>
          </a:p>
          <a:p>
            <a:r>
              <a:rPr lang="ru-RU" sz="2400" dirty="0" smtClean="0"/>
              <a:t> Этот термин  </a:t>
            </a:r>
            <a:r>
              <a:rPr lang="ru-RU" sz="2400" dirty="0"/>
              <a:t>ввел в 17 веке французский математик </a:t>
            </a:r>
            <a:r>
              <a:rPr lang="ru-RU" sz="2400" dirty="0" err="1"/>
              <a:t>Ф.Виет</a:t>
            </a:r>
            <a:r>
              <a:rPr lang="ru-RU" sz="2400" dirty="0"/>
              <a:t>. В переводе с латинского </a:t>
            </a:r>
            <a:r>
              <a:rPr lang="ru-RU" sz="2400" dirty="0" smtClean="0"/>
              <a:t> </a:t>
            </a:r>
            <a:r>
              <a:rPr lang="ru-RU" sz="2400" dirty="0"/>
              <a:t>означает «спица колеса». </a:t>
            </a:r>
          </a:p>
          <a:p>
            <a:r>
              <a:rPr lang="ru-RU" sz="2400" dirty="0"/>
              <a:t>Наука о числах, их свойствах и действиях над ними. </a:t>
            </a:r>
            <a:r>
              <a:rPr lang="ru-RU" sz="2400" dirty="0" smtClean="0"/>
              <a:t>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39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93" y="243455"/>
            <a:ext cx="10726615" cy="6389077"/>
          </a:xfrm>
        </p:spPr>
      </p:pic>
    </p:spTree>
    <p:extLst>
      <p:ext uri="{BB962C8B-B14F-4D97-AF65-F5344CB8AC3E}">
        <p14:creationId xmlns:p14="http://schemas.microsoft.com/office/powerpoint/2010/main" val="31659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049" y="749443"/>
            <a:ext cx="8596668" cy="880997"/>
          </a:xfrm>
        </p:spPr>
        <p:txBody>
          <a:bodyPr>
            <a:normAutofit fontScale="90000"/>
          </a:bodyPr>
          <a:lstStyle/>
          <a:p>
            <a:r>
              <a:rPr lang="ru-RU" sz="5300" dirty="0" smtClean="0"/>
              <a:t>Циферблат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75745" y="1849605"/>
            <a:ext cx="4185623" cy="4191758"/>
          </a:xfrm>
        </p:spPr>
        <p:txBody>
          <a:bodyPr>
            <a:noAutofit/>
          </a:bodyPr>
          <a:lstStyle/>
          <a:p>
            <a:r>
              <a:rPr lang="ru-RU" sz="2800" dirty="0"/>
              <a:t>Двумя прямыми линиями разделите циферблат часов на три части так, чтобы после сложения чисел в каждой части получилось три равные суммы.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http://img0.liveinternet.ru/images/attach/c/8/99/671/99671686_86787503_large_anniepaintinclock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833" y="1849604"/>
            <a:ext cx="4413884" cy="4501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56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://ds02.infourok.ru/uploads/ex/034f/0001c486-0e2a1174/310/img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79" y="0"/>
            <a:ext cx="9367977" cy="683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https://otvet.imgsmail.ru/download/133816199d92cd0b6911d69f41a9385b_i-216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124" y="50104"/>
            <a:ext cx="8038876" cy="6784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987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/>
              <a:t>Загадочное число 7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Единица исчисления равная семи </a:t>
            </a:r>
            <a:r>
              <a:rPr lang="ru-RU" sz="2800" dirty="0" smtClean="0"/>
              <a:t>дням</a:t>
            </a:r>
          </a:p>
          <a:p>
            <a:r>
              <a:rPr lang="ru-RU" sz="2800" dirty="0"/>
              <a:t>Седьмой месяц </a:t>
            </a:r>
            <a:r>
              <a:rPr lang="ru-RU" sz="2800" dirty="0" smtClean="0"/>
              <a:t>года</a:t>
            </a:r>
          </a:p>
          <a:p>
            <a:r>
              <a:rPr lang="ru-RU" sz="2800" dirty="0"/>
              <a:t>Какой праздник отмечается </a:t>
            </a:r>
            <a:r>
              <a:rPr lang="ru-RU" sz="2800" dirty="0">
                <a:solidFill>
                  <a:schemeClr val="tx1"/>
                </a:solidFill>
                <a:hlinkClick r:id="rId2" tooltip="7 января"/>
              </a:rPr>
              <a:t>7 </a:t>
            </a:r>
            <a:r>
              <a:rPr lang="ru-RU" sz="2800" dirty="0">
                <a:solidFill>
                  <a:srgbClr val="743399"/>
                </a:solidFill>
                <a:hlinkClick r:id="rId2" tooltip="7 января"/>
              </a:rPr>
              <a:t>января</a:t>
            </a:r>
            <a:r>
              <a:rPr lang="ru-RU" sz="2800" dirty="0" smtClean="0"/>
              <a:t>?</a:t>
            </a:r>
          </a:p>
          <a:p>
            <a:r>
              <a:rPr lang="ru-RU" sz="2800" dirty="0"/>
              <a:t>Седьмая нота </a:t>
            </a:r>
            <a:r>
              <a:rPr lang="ru-RU" sz="2800" dirty="0" smtClean="0"/>
              <a:t>октавы</a:t>
            </a:r>
          </a:p>
          <a:p>
            <a:r>
              <a:rPr lang="ru-RU" sz="2800" dirty="0"/>
              <a:t>Седьмая буква </a:t>
            </a:r>
            <a:r>
              <a:rPr lang="ru-RU" sz="2800" dirty="0" smtClean="0"/>
              <a:t>алфавита</a:t>
            </a:r>
          </a:p>
          <a:p>
            <a:r>
              <a:rPr lang="ru-RU" sz="2800" dirty="0"/>
              <a:t>Седьмая буква в слове “геометрия</a:t>
            </a:r>
            <a:r>
              <a:rPr lang="ru-RU" sz="2800" dirty="0" smtClean="0"/>
              <a:t>”</a:t>
            </a:r>
          </a:p>
          <a:p>
            <a:r>
              <a:rPr lang="ru-RU" sz="2800" dirty="0"/>
              <a:t>Назовите 7 цветов радуги</a:t>
            </a:r>
          </a:p>
          <a:p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9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0751" y="375211"/>
            <a:ext cx="3104940" cy="418050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Задача        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Три охотника варили кашу. Один положил 2 кружки крупы, второй – одну кружку, а у третьего крупы не было</a:t>
            </a:r>
            <a:r>
              <a:rPr lang="ru-RU" sz="2800" dirty="0" smtClean="0"/>
              <a:t>.</a:t>
            </a:r>
            <a:r>
              <a:rPr lang="ru-RU" sz="2800" dirty="0"/>
              <a:t> Они съели кашу поровну. Третий охотник и говорит: "Спасибо за кашу. У меня осталось 6 патронов. Давайте я их вам отдам за то, что вы меня накормили</a:t>
            </a:r>
            <a:r>
              <a:rPr lang="ru-RU" sz="2800" dirty="0" smtClean="0"/>
              <a:t>". </a:t>
            </a:r>
            <a:r>
              <a:rPr lang="ru-RU" sz="2800" b="1" dirty="0" smtClean="0"/>
              <a:t>Вопрос</a:t>
            </a:r>
            <a:r>
              <a:rPr lang="ru-RU" sz="2800" b="1" dirty="0"/>
              <a:t>: как поделить патроны в соответствии с вкладом первых двух охотников?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3078" name="Picture 6" descr="http://images.forwallpaper.com/files/thumbs/preview/44/443756__in-the-cold-winter_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215" y="-52875"/>
            <a:ext cx="3539351" cy="221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847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Игра с палочками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На столе лежат 20 палочек. Двое по очереди берут 1 или 2 палочки. Побеждает тот кто возьмет последнюю палочку.</a:t>
            </a:r>
            <a:endParaRPr lang="ru-RU" sz="4800" dirty="0"/>
          </a:p>
        </p:txBody>
      </p:sp>
      <p:pic>
        <p:nvPicPr>
          <p:cNvPr id="1026" name="Picture 2" descr="http://www.cherniloff.ru/products_pictures/sch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526" y="457680"/>
            <a:ext cx="2312052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48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Собери квадрат из предложенных геометрических фигур</a:t>
            </a:r>
            <a:endParaRPr lang="ru-RU" dirty="0"/>
          </a:p>
        </p:txBody>
      </p:sp>
      <p:pic>
        <p:nvPicPr>
          <p:cNvPr id="1028" name="Picture 4" descr="http://cs822.vk.me/g4824795/a_6b7756f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587" y="2150433"/>
            <a:ext cx="3958225" cy="357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57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242</Words>
  <Application>Microsoft Office PowerPoint</Application>
  <PresentationFormat>Широкоэкранный</PresentationFormat>
  <Paragraphs>32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Разминка</vt:lpstr>
      <vt:lpstr>Презентация PowerPoint</vt:lpstr>
      <vt:lpstr>Циферблат </vt:lpstr>
      <vt:lpstr>Презентация PowerPoint</vt:lpstr>
      <vt:lpstr>Загадочное число 7</vt:lpstr>
      <vt:lpstr>Задача        </vt:lpstr>
      <vt:lpstr>Игра с палочками</vt:lpstr>
      <vt:lpstr>Собери квадрат из предложенных геометрических фигур</vt:lpstr>
      <vt:lpstr>Ответ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Larissa</dc:creator>
  <cp:lastModifiedBy>Larissa</cp:lastModifiedBy>
  <cp:revision>18</cp:revision>
  <dcterms:created xsi:type="dcterms:W3CDTF">2015-11-08T15:07:48Z</dcterms:created>
  <dcterms:modified xsi:type="dcterms:W3CDTF">2015-11-09T14:37:39Z</dcterms:modified>
</cp:coreProperties>
</file>