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8" r:id="rId4"/>
    <p:sldId id="259" r:id="rId5"/>
    <p:sldId id="261" r:id="rId6"/>
    <p:sldId id="257" r:id="rId7"/>
    <p:sldId id="260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3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Кораблик </a:t>
            </a:r>
            <a:endParaRPr lang="ru-RU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357188" y="4714875"/>
            <a:ext cx="8786812" cy="1785938"/>
          </a:xfrm>
        </p:spPr>
        <p:txBody>
          <a:bodyPr>
            <a:normAutofit/>
          </a:bodyPr>
          <a:lstStyle/>
          <a:p>
            <a:pPr lvl="8" fontAlgn="base"/>
            <a:r>
              <a:rPr lang="ru-RU" sz="2400" b="1" dirty="0" smtClean="0">
                <a:solidFill>
                  <a:schemeClr val="tx1"/>
                </a:solidFill>
              </a:rPr>
              <a:t>1. </a:t>
            </a:r>
            <a:r>
              <a:rPr lang="ru-RU" sz="2400" dirty="0" smtClean="0">
                <a:solidFill>
                  <a:schemeClr val="tx1"/>
                </a:solidFill>
              </a:rPr>
              <a:t>Согните лист по длине пополам.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2. </a:t>
            </a:r>
            <a:r>
              <a:rPr lang="ru-RU" sz="2400" dirty="0" smtClean="0">
                <a:solidFill>
                  <a:schemeClr val="tx1"/>
                </a:solidFill>
              </a:rPr>
              <a:t>Еще раз согните и разогните лист, чтобы заранее наметить места сгиба.      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   </a:t>
            </a:r>
            <a:r>
              <a:rPr lang="ru-RU" sz="2400" b="1" dirty="0" smtClean="0">
                <a:solidFill>
                  <a:schemeClr val="tx1"/>
                </a:solidFill>
              </a:rPr>
              <a:t>3. </a:t>
            </a:r>
            <a:r>
              <a:rPr lang="ru-RU" sz="2400" dirty="0" smtClean="0">
                <a:solidFill>
                  <a:schemeClr val="tx1"/>
                </a:solidFill>
              </a:rPr>
              <a:t>Согните верхние углы к линии.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dirty="0"/>
          </a:p>
        </p:txBody>
      </p:sp>
      <p:pic>
        <p:nvPicPr>
          <p:cNvPr id="5122" name="Picture 2" descr="http://www.infoniac.ru/upload/medialibrary/abe/abe3c73fd536a350549957f3183837bb.jpg"/>
          <p:cNvPicPr>
            <a:picLocks noChangeAspect="1" noChangeArrowheads="1"/>
          </p:cNvPicPr>
          <p:nvPr/>
        </p:nvPicPr>
        <p:blipFill>
          <a:blip r:embed="rId2"/>
          <a:srcRect l="7527" r="3226" b="15251"/>
          <a:stretch>
            <a:fillRect/>
          </a:stretch>
        </p:blipFill>
        <p:spPr bwMode="auto">
          <a:xfrm>
            <a:off x="2928926" y="214290"/>
            <a:ext cx="5929354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1371600" y="4406900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4. </a:t>
            </a:r>
            <a:r>
              <a:rPr lang="ru-RU" sz="3600" b="0" dirty="0" smtClean="0"/>
              <a:t>Согните нижние края кверху наполовину (это нужно сделать как с лицевой, так и с обратной стороны).</a:t>
            </a:r>
            <a:endParaRPr lang="ru-RU" sz="3600" dirty="0"/>
          </a:p>
        </p:txBody>
      </p:sp>
      <p:pic>
        <p:nvPicPr>
          <p:cNvPr id="3074" name="Picture 2" descr="http://www.infoniac.ru/upload/medialibrary/4c6/4c6e0a2616f72e7c4d8893e4b40898b6.jpg"/>
          <p:cNvPicPr>
            <a:picLocks noChangeAspect="1" noChangeArrowheads="1"/>
          </p:cNvPicPr>
          <p:nvPr/>
        </p:nvPicPr>
        <p:blipFill>
          <a:blip r:embed="rId2"/>
          <a:srcRect l="3846" r="1922" b="25513"/>
          <a:stretch>
            <a:fillRect/>
          </a:stretch>
        </p:blipFill>
        <p:spPr bwMode="auto">
          <a:xfrm>
            <a:off x="2992974" y="357166"/>
            <a:ext cx="5793868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357188" y="4786313"/>
            <a:ext cx="8786812" cy="150018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5. </a:t>
            </a:r>
            <a:r>
              <a:rPr lang="ru-RU" b="0" dirty="0" smtClean="0"/>
              <a:t>Теперь на 90 градусов подогните нижние уголки к верху. Сделайте это с обеих сторон.</a:t>
            </a:r>
            <a:endParaRPr lang="ru-RU" dirty="0"/>
          </a:p>
        </p:txBody>
      </p:sp>
      <p:pic>
        <p:nvPicPr>
          <p:cNvPr id="2050" name="Picture 2" descr="http://www.infoniac.ru/upload/medialibrary/d6c/d6ce162f28ebfd268da7b63d6d5b89c2.jpg"/>
          <p:cNvPicPr>
            <a:picLocks noChangeAspect="1" noChangeArrowheads="1"/>
          </p:cNvPicPr>
          <p:nvPr/>
        </p:nvPicPr>
        <p:blipFill>
          <a:blip r:embed="rId2"/>
          <a:srcRect b="20376"/>
          <a:stretch>
            <a:fillRect/>
          </a:stretch>
        </p:blipFill>
        <p:spPr bwMode="auto">
          <a:xfrm>
            <a:off x="1859684" y="214290"/>
            <a:ext cx="7070008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infoniac.ru/upload/medialibrary/a0b/a0bd3a55924f9c6cd59debe10ecd5e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16128" y="357166"/>
            <a:ext cx="4770688" cy="35719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371600" y="4406900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9. </a:t>
            </a:r>
            <a:r>
              <a:rPr lang="ru-RU" b="0" dirty="0" smtClean="0"/>
              <a:t>Снова возьмите заготовку за центр и начните ее растягивать.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4294967295"/>
          </p:nvPr>
        </p:nvSpPr>
        <p:spPr>
          <a:xfrm>
            <a:off x="1371600" y="2906713"/>
            <a:ext cx="7772400" cy="1500187"/>
          </a:xfrm>
        </p:spPr>
        <p:txBody>
          <a:bodyPr>
            <a:noAutofit/>
          </a:bodyPr>
          <a:lstStyle/>
          <a:p>
            <a:pPr lvl="8" fontAlgn="base"/>
            <a:r>
              <a:rPr lang="ru-RU" b="1" dirty="0" smtClean="0"/>
              <a:t>8. </a:t>
            </a:r>
            <a:r>
              <a:rPr lang="ru-RU" dirty="0" smtClean="0"/>
              <a:t>Нижний край квадрата нужно подогнуть кверху.</a:t>
            </a:r>
            <a:endParaRPr lang="ru-RU" sz="2000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 idx="4294967295"/>
          </p:nvPr>
        </p:nvSpPr>
        <p:spPr>
          <a:xfrm>
            <a:off x="1285875" y="4406900"/>
            <a:ext cx="7858125" cy="13620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8. </a:t>
            </a:r>
            <a:r>
              <a:rPr lang="ru-RU" b="0" dirty="0" smtClean="0"/>
              <a:t>Нижний край квадрата нужно подогнуть кверху.</a:t>
            </a:r>
            <a:endParaRPr lang="ru-RU" dirty="0"/>
          </a:p>
        </p:txBody>
      </p:sp>
      <p:pic>
        <p:nvPicPr>
          <p:cNvPr id="4098" name="Picture 2" descr="http://www.infoniac.ru/upload/medialibrary/89b/89b079d7f801c5a398c256a19404c5c8.jpg"/>
          <p:cNvPicPr>
            <a:picLocks noChangeAspect="1" noChangeArrowheads="1"/>
          </p:cNvPicPr>
          <p:nvPr/>
        </p:nvPicPr>
        <p:blipFill>
          <a:blip r:embed="rId2"/>
          <a:srcRect b="23188"/>
          <a:stretch>
            <a:fillRect/>
          </a:stretch>
        </p:blipFill>
        <p:spPr bwMode="auto">
          <a:xfrm>
            <a:off x="2928926" y="142852"/>
            <a:ext cx="6000792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1371600" y="4406900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9. </a:t>
            </a:r>
            <a:r>
              <a:rPr lang="ru-RU" b="0" dirty="0" smtClean="0"/>
              <a:t>Снова возьмите заготовку за центр и начните ее растягивать.</a:t>
            </a:r>
            <a:endParaRPr lang="ru-RU" dirty="0"/>
          </a:p>
        </p:txBody>
      </p:sp>
      <p:pic>
        <p:nvPicPr>
          <p:cNvPr id="1026" name="Picture 2" descr="http://www.infoniac.ru/upload/medialibrary/212/212a674a77907048bb338963704b10f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82424" y="285728"/>
            <a:ext cx="4961516" cy="37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1371600" y="4406900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10. </a:t>
            </a:r>
            <a:r>
              <a:rPr lang="ru-RU" b="0" dirty="0" smtClean="0"/>
              <a:t>Нижний край нужно подогнуть.</a:t>
            </a:r>
            <a:endParaRPr lang="ru-RU" dirty="0"/>
          </a:p>
        </p:txBody>
      </p:sp>
      <p:pic>
        <p:nvPicPr>
          <p:cNvPr id="19458" name="Picture 2" descr="http://www.infoniac.ru/upload/medialibrary/b2f/b2f72aa589144285beba3dbff83c237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138" y="285728"/>
            <a:ext cx="5820240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5000625"/>
            <a:ext cx="8072438" cy="12144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1. </a:t>
            </a:r>
            <a:r>
              <a:rPr lang="ru-RU" b="0" dirty="0" smtClean="0"/>
              <a:t>Держа заготовку за кончики углов, начните ее растягивать.</a:t>
            </a:r>
            <a:endParaRPr lang="ru-RU" dirty="0"/>
          </a:p>
        </p:txBody>
      </p:sp>
      <p:pic>
        <p:nvPicPr>
          <p:cNvPr id="20482" name="Picture 2" descr="http://www.infoniac.ru/upload/medialibrary/0b8/0b8e5cebfd7cdfdfbb19c83a08d773c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4094" y="214290"/>
            <a:ext cx="6392722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19</Words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Кораблик </vt:lpstr>
      <vt:lpstr>1. Согните лист по длине пополам. 2. Еще раз согните и разогните лист, чтобы заранее наметить места сгиба.           3. Согните верхние углы к линии. </vt:lpstr>
      <vt:lpstr>4. Согните нижние края кверху наполовину (это нужно сделать как с лицевой, так и с обратной стороны).</vt:lpstr>
      <vt:lpstr>5. Теперь на 90 градусов подогните нижние уголки к верху. Сделайте это с обеих сторон.</vt:lpstr>
      <vt:lpstr>9. Снова возьмите заготовку за центр и начните ее растягивать.</vt:lpstr>
      <vt:lpstr>8. Нижний край квадрата нужно подогнуть кверху.</vt:lpstr>
      <vt:lpstr>9. Снова возьмите заготовку за центр и начните ее растягивать.</vt:lpstr>
      <vt:lpstr>10. Нижний край нужно подогнуть.</vt:lpstr>
      <vt:lpstr>1. Держа заготовку за кончики углов, начните ее растягивать.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Кораблик </dc:title>
  <cp:lastModifiedBy>Admin</cp:lastModifiedBy>
  <cp:revision>1</cp:revision>
  <dcterms:modified xsi:type="dcterms:W3CDTF">2014-03-03T22:22:51Z</dcterms:modified>
</cp:coreProperties>
</file>