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58" r:id="rId5"/>
    <p:sldId id="282" r:id="rId6"/>
    <p:sldId id="283" r:id="rId7"/>
    <p:sldId id="257" r:id="rId8"/>
    <p:sldId id="284" r:id="rId9"/>
    <p:sldId id="28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9" r:id="rId29"/>
    <p:sldId id="278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1515F6-4832-453D-8F47-79B3AF4F2843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AE0EE-ABEF-46CA-B787-A4F6691973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ysew.ru/kukly/bereginya-svoimi-rukami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ysew.ru/kukly/sdelat-krupenichku-master-klas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94421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Как сделать куклу оберег — «Масленица»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632848" cy="41764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Народная очистительная кукла: Тряпичная кукла-оберег своими </a:t>
            </a:r>
            <a:r>
              <a:rPr lang="ru-RU" sz="3600" b="1" dirty="0" smtClean="0"/>
              <a:t>руками</a:t>
            </a:r>
          </a:p>
          <a:p>
            <a:endParaRPr lang="ru-RU" b="1" dirty="0" smtClean="0"/>
          </a:p>
          <a:p>
            <a:pPr algn="r"/>
            <a:r>
              <a:rPr lang="ru-RU" sz="2800" b="1" dirty="0" smtClean="0"/>
              <a:t>Автор презентации: </a:t>
            </a:r>
            <a:r>
              <a:rPr lang="ru-RU" sz="2800" b="1" dirty="0" err="1" smtClean="0"/>
              <a:t>Пучкова</a:t>
            </a:r>
            <a:r>
              <a:rPr lang="ru-RU" sz="2800" b="1" dirty="0" smtClean="0"/>
              <a:t> О. В. учитель начальных классов МБОУ «СШ № 4» г. Ачинска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496944" cy="61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96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61653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Оформляем голову обычным </a:t>
            </a:r>
            <a:r>
              <a:rPr lang="ru-RU" sz="2400" b="1" dirty="0" smtClean="0">
                <a:latin typeface="+mj-lt"/>
              </a:rPr>
              <a:t>способом.</a:t>
            </a:r>
            <a:r>
              <a:rPr lang="ru-RU" sz="2400" b="1" dirty="0" smtClean="0">
                <a:latin typeface="+mj-lt"/>
              </a:rPr>
              <a:t>  </a:t>
            </a:r>
            <a:r>
              <a:rPr lang="ru-RU" sz="2400" b="1" dirty="0" smtClean="0">
                <a:latin typeface="+mj-lt"/>
              </a:rPr>
              <a:t>16 </a:t>
            </a:r>
            <a:r>
              <a:rPr lang="ru-RU" sz="2400" b="1" dirty="0" err="1" smtClean="0">
                <a:latin typeface="+mj-lt"/>
              </a:rPr>
              <a:t>х</a:t>
            </a:r>
            <a:r>
              <a:rPr lang="ru-RU" sz="2400" b="1" dirty="0" smtClean="0">
                <a:latin typeface="+mj-lt"/>
              </a:rPr>
              <a:t> 36 </a:t>
            </a:r>
            <a:r>
              <a:rPr lang="ru-RU" sz="2400" b="1" dirty="0" smtClean="0">
                <a:latin typeface="+mj-lt"/>
              </a:rPr>
              <a:t>см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8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latin typeface="+mj-lt"/>
              </a:rPr>
              <a:t>Руки </a:t>
            </a:r>
            <a:r>
              <a:rPr lang="ru-RU" sz="2800" b="1" dirty="0" smtClean="0">
                <a:latin typeface="+mj-lt"/>
              </a:rPr>
              <a:t>по длинной стороне закручиваем. </a:t>
            </a:r>
            <a:r>
              <a:rPr lang="ru-RU" sz="2800" b="1" dirty="0" smtClean="0">
                <a:latin typeface="+mj-lt"/>
              </a:rPr>
              <a:t>С краёв подворачиваем. </a:t>
            </a:r>
            <a:r>
              <a:rPr lang="ru-RU" sz="2800" b="1" dirty="0" smtClean="0">
                <a:latin typeface="+mj-lt"/>
              </a:rPr>
              <a:t>24 </a:t>
            </a:r>
            <a:r>
              <a:rPr lang="ru-RU" sz="2800" b="1" dirty="0" err="1" smtClean="0">
                <a:latin typeface="+mj-lt"/>
              </a:rPr>
              <a:t>х</a:t>
            </a:r>
            <a:r>
              <a:rPr lang="ru-RU" sz="2800" b="1" dirty="0" smtClean="0">
                <a:latin typeface="+mj-lt"/>
              </a:rPr>
              <a:t> 12 </a:t>
            </a:r>
            <a:r>
              <a:rPr lang="ru-RU" sz="2800" b="1" dirty="0" smtClean="0">
                <a:latin typeface="+mj-lt"/>
              </a:rPr>
              <a:t>см</a:t>
            </a:r>
            <a:endParaRPr lang="ru-RU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4522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Оформляем так же ноги. </a:t>
            </a:r>
            <a:r>
              <a:rPr lang="ru-RU" sz="2800" b="1" dirty="0" smtClean="0">
                <a:latin typeface="+mj-lt"/>
              </a:rPr>
              <a:t>30 </a:t>
            </a:r>
            <a:r>
              <a:rPr lang="ru-RU" sz="2800" b="1" dirty="0" err="1" smtClean="0">
                <a:latin typeface="+mj-lt"/>
              </a:rPr>
              <a:t>х</a:t>
            </a:r>
            <a:r>
              <a:rPr lang="ru-RU" sz="2800" b="1" dirty="0" smtClean="0">
                <a:latin typeface="+mj-lt"/>
              </a:rPr>
              <a:t> 15 </a:t>
            </a:r>
            <a:r>
              <a:rPr lang="ru-RU" sz="2800" b="1" dirty="0" smtClean="0">
                <a:latin typeface="+mj-lt"/>
              </a:rPr>
              <a:t>см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26834"/>
            <a:ext cx="5976664" cy="584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00192" y="836712"/>
            <a:ext cx="2843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latin typeface="+mj-lt"/>
              </a:rPr>
              <a:t>Тело закрепляем на руках от самой головы. Крепко </a:t>
            </a:r>
            <a:r>
              <a:rPr lang="ru-RU" sz="2800" b="1" dirty="0" smtClean="0">
                <a:latin typeface="+mj-lt"/>
              </a:rPr>
              <a:t>перевязываем.</a:t>
            </a:r>
            <a:endParaRPr lang="ru-RU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581128"/>
            <a:ext cx="248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Наносим </a:t>
            </a:r>
            <a:r>
              <a:rPr lang="ru-RU" sz="2800" b="1" dirty="0" err="1" smtClean="0">
                <a:latin typeface="+mj-lt"/>
              </a:rPr>
              <a:t>обережный</a:t>
            </a:r>
            <a:r>
              <a:rPr lang="ru-RU" sz="2800" b="1" dirty="0" smtClean="0">
                <a:latin typeface="+mj-lt"/>
              </a:rPr>
              <a:t> крест.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9368"/>
            <a:ext cx="5832648" cy="633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56176" y="1412776"/>
            <a:ext cx="2987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Прикрепляем </a:t>
            </a:r>
            <a:r>
              <a:rPr lang="ru-RU" sz="3200" b="1" dirty="0" smtClean="0">
                <a:latin typeface="+mj-lt"/>
              </a:rPr>
              <a:t>ноги.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5217339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24128" y="1124744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>
                <a:latin typeface="+mj-lt"/>
              </a:rPr>
              <a:t>Крепко перевязываем туловище нитками.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1424"/>
            <a:ext cx="5328592" cy="626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6136" y="1196752"/>
            <a:ext cx="331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Привяжите грудь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6084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941168"/>
            <a:ext cx="9144000" cy="18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Выкраиваем рубашку</a:t>
            </a:r>
            <a:r>
              <a:rPr lang="ru-RU" sz="2800" b="1" dirty="0" smtClean="0">
                <a:latin typeface="+mj-lt"/>
              </a:rPr>
              <a:t>, ткань 20 </a:t>
            </a:r>
            <a:r>
              <a:rPr lang="ru-RU" sz="2800" b="1" dirty="0" err="1" smtClean="0">
                <a:latin typeface="+mj-lt"/>
              </a:rPr>
              <a:t>х</a:t>
            </a:r>
            <a:r>
              <a:rPr lang="ru-RU" sz="2800" b="1" dirty="0" smtClean="0">
                <a:latin typeface="+mj-lt"/>
              </a:rPr>
              <a:t> 22 складываем </a:t>
            </a:r>
            <a:r>
              <a:rPr lang="ru-RU" sz="2800" b="1" dirty="0" err="1" smtClean="0">
                <a:latin typeface="+mj-lt"/>
              </a:rPr>
              <a:t>попалам</a:t>
            </a:r>
            <a:r>
              <a:rPr lang="ru-RU" sz="2800" b="1" dirty="0" smtClean="0">
                <a:latin typeface="+mj-lt"/>
              </a:rPr>
              <a:t> (по длинной стороне), вырезаем </a:t>
            </a:r>
            <a:r>
              <a:rPr lang="ru-RU" sz="2800" b="1" dirty="0" smtClean="0">
                <a:latin typeface="+mj-lt"/>
              </a:rPr>
              <a:t>с боков квадраты 4 </a:t>
            </a:r>
            <a:r>
              <a:rPr lang="ru-RU" sz="2800" b="1" dirty="0" err="1" smtClean="0">
                <a:latin typeface="+mj-lt"/>
              </a:rPr>
              <a:t>х</a:t>
            </a:r>
            <a:r>
              <a:rPr lang="ru-RU" sz="2800" b="1" dirty="0" smtClean="0">
                <a:latin typeface="+mj-lt"/>
              </a:rPr>
              <a:t> 4, продолжаем надрез по диагонали 3см. Прорезь по центру для головы.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56584" cy="6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764704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Наденьте рубаху, подогните рукава со всех сторон и перевяжите ниткой так , что бы остались ладошки.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68552" cy="630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980728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Длинной ниткой сзади головы перекрёстно через грудь перевяжите рубашку, также подгибая её с боков.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620688"/>
            <a:ext cx="8892480" cy="643609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 smtClean="0"/>
              <a:t>Мы привыкли, что кукла – это или детская игрушка или же стильное украшение интерьера.</a:t>
            </a:r>
            <a:br>
              <a:rPr lang="ru-RU" sz="3600" b="1" dirty="0" smtClean="0"/>
            </a:br>
            <a:r>
              <a:rPr lang="ru-RU" sz="3600" b="1" dirty="0" smtClean="0"/>
              <a:t>Но так было далеко не всегда. В давние времена отношение к куклам было весьма серьезное. На Руси </a:t>
            </a:r>
            <a:r>
              <a:rPr lang="ru-RU" sz="3600" b="1" dirty="0" smtClean="0">
                <a:hlinkClick r:id="rId2" tooltip="кукла берегиня"/>
              </a:rPr>
              <a:t>кукла считались оберегом</a:t>
            </a:r>
            <a:r>
              <a:rPr lang="ru-RU" sz="3600" b="1" dirty="0" smtClean="0"/>
              <a:t>, предохраняющим от различных несчастий, болезней и нечистой силы.</a:t>
            </a:r>
            <a:br>
              <a:rPr lang="ru-RU" sz="3600" b="1" dirty="0" smtClean="0"/>
            </a:br>
            <a:r>
              <a:rPr lang="ru-RU" sz="3600" b="1" dirty="0" smtClean="0"/>
              <a:t>И хоть все русские куклы-обереги основной функцией имели защиту, каждая из них имела свое предназначение. Славянские куклы делались накануне таких народных праздников, как масленица или День Ивана-Купалы. Обереги давали в дорогу и просто дарили на счастье.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1"/>
            <a:ext cx="7272808" cy="57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2987824" cy="5032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Юбка 40х18 см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02128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Соберите юбку, завяжите сзади внахлёст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5178921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8184" y="105273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Повяжите повойник.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400600" cy="625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68144" y="98072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Привяжите </a:t>
            </a:r>
            <a:r>
              <a:rPr lang="ru-RU" sz="3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фартук.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904656" cy="636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00" y="908720"/>
            <a:ext cx="2771800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Повяжите косыночку (обязательно со складочками по бокам)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293096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Привяжите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пояс.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31169"/>
            <a:ext cx="6192688" cy="6626831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1700808"/>
            <a:ext cx="3347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Очистительная кукла – оберег готова!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sesvoimirukami.info/wp-content/uploads/sites/42/2016/01/mask_54987c5_0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56231" cy="615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olnet.ee/sol/023/pic/pic19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72808" cy="640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0.liveinternet.ru/images/attach/c/10/109/196/109196202_MASLEN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480720" cy="649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moRDETG5R68/UZO3gAQONNI/AAAAAAAAIWQ/aQKiPXWRe5k/s320/0_9e184_2cf4ec5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56784" cy="529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Всем спасибо за работу!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ed-kopilka.ru/upload/blogs/3071_cc4625c09a165ac39f1f5abe6bf90a2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16169" cy="601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8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Славянские куклы сопровождали человека с самого его рождения. В люльку ребенку клали </a:t>
            </a:r>
            <a:r>
              <a:rPr lang="ru-RU" sz="2400" b="1" dirty="0" err="1" smtClean="0">
                <a:latin typeface="+mj-lt"/>
              </a:rPr>
              <a:t>Пеленашку</a:t>
            </a:r>
            <a:r>
              <a:rPr lang="ru-RU" sz="2400" b="1" dirty="0" smtClean="0">
                <a:latin typeface="+mj-lt"/>
              </a:rPr>
              <a:t>, а над колыбелькой подвешивали </a:t>
            </a:r>
            <a:r>
              <a:rPr lang="ru-RU" sz="2400" b="1" dirty="0" err="1" smtClean="0">
                <a:latin typeface="+mj-lt"/>
              </a:rPr>
              <a:t>Кувадки</a:t>
            </a:r>
            <a:r>
              <a:rPr lang="ru-RU" sz="2400" b="1" dirty="0" smtClean="0">
                <a:latin typeface="+mj-lt"/>
              </a:rPr>
              <a:t>. Если в семье кто-то заболевал, делали один оберег – Лихоманку, при сжигании которой человек должен был выздороветь. </a:t>
            </a:r>
            <a:endParaRPr lang="ru-RU" sz="2400" b="1" dirty="0">
              <a:latin typeface="+mj-lt"/>
            </a:endParaRPr>
          </a:p>
        </p:txBody>
      </p:sp>
      <p:pic>
        <p:nvPicPr>
          <p:cNvPr id="1026" name="Picture 2" descr="Кукла-колоко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367240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lady-master.ru/wp-content/uploads/2014/03/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25044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933056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Когда же девушка долго не могла выйти замуж или в семье не появлялись дети, делали </a:t>
            </a:r>
            <a:r>
              <a:rPr lang="ru-RU" sz="2400" b="1" dirty="0" err="1" smtClean="0">
                <a:latin typeface="+mj-lt"/>
              </a:rPr>
              <a:t>Толстушку-костромушку</a:t>
            </a:r>
            <a:r>
              <a:rPr lang="ru-RU" sz="2400" b="1" dirty="0" smtClean="0">
                <a:latin typeface="+mj-lt"/>
              </a:rPr>
              <a:t>. И для каждого семейного события, будь то свадьба или рождение, предназначался свой оберег.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-kopilka.ru/upload/blogs/3071_36dabf79159d23d7f6d67450e6626f0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34383" cy="63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Картинки по запросу МАСЛЕНИЦА, ОБЕРЕ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encrypted-tbn3.gstatic.com/images?q=tbn:ANd9GcSJWaDktYhgziq14eOQ2K8Af48v53zsJmx6d9s4yOxg5yoEuigKN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24536" cy="643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404664"/>
            <a:ext cx="3923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Делались куклы обереги своими руками из самых разных материалов: из ткани, глины, соломы. Но все они имели одно отличие – все славянские куклы были безликими. По преданию кукла с лицом обретала душу и поэтому могла быть использована для наведения порчи.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Кукла-оберег Травница (Кубышка)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9938" name="Picture 2" descr="кубышк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84887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Травница отвечала за ограждение от болезней. Ведь благодаря использованию при ее изготовлении специальных трав, воздух в избе очищался. Только-только изготовленную куклу вносили в дом и обязательно давали в руки всем без исключения домочадцам, чтобы она помогла уберечь семью от болезней. Кубышку-травницу вешали над колыбелькой или ставили в изголовье заболевшего члена семьи.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Кукла-оберег 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</a:rPr>
              <a:t>Подорожница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62" name="Picture 2" descr="Подорожниц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1"/>
            <a:ext cx="60960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43711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+mj-lt"/>
              </a:rPr>
              <a:t>Подорожница</a:t>
            </a:r>
            <a:r>
              <a:rPr lang="ru-RU" sz="2000" b="1" dirty="0" smtClean="0">
                <a:latin typeface="+mj-lt"/>
              </a:rPr>
              <a:t> делалась исключительно для путников, отправляющихся в долгий путь. Наравне с такими приметами, как посидеть на дорожку или не начинать поход в понедельник, обычай держать </a:t>
            </a:r>
            <a:r>
              <a:rPr lang="ru-RU" sz="2000" b="1" dirty="0" err="1" smtClean="0">
                <a:latin typeface="+mj-lt"/>
              </a:rPr>
              <a:t>Подорожницу</a:t>
            </a:r>
            <a:r>
              <a:rPr lang="ru-RU" sz="2000" b="1" dirty="0" smtClean="0">
                <a:latin typeface="+mj-lt"/>
              </a:rPr>
              <a:t> при себе символизировал удачное путешествие и благополучное возвращение домой. Кукла-оберег обязательно снабжалась небольшими узелками, в один клали зерно на сытость, в другой – горстку земли или золы из родного очага.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md.semaclub.ru/upload/53b9579229-kukly-igrushki-krupenichka-kukla-obereg-n0605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24771"/>
            <a:ext cx="7648700" cy="492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301208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hlinkClick r:id="rId3" tooltip="кукла крупеничка"/>
              </a:rPr>
              <a:t>Кукла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hlinkClick r:id="rId3" tooltip="кукла крупеничка"/>
              </a:rPr>
              <a:t>Крупеничка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000" b="1" dirty="0" smtClean="0">
                <a:latin typeface="+mj-lt"/>
              </a:rPr>
              <a:t>или </a:t>
            </a:r>
            <a:r>
              <a:rPr lang="ru-RU" sz="2000" b="1" dirty="0" err="1" smtClean="0">
                <a:latin typeface="+mj-lt"/>
              </a:rPr>
              <a:t>Зерновушка</a:t>
            </a:r>
            <a:r>
              <a:rPr lang="ru-RU" sz="2000" b="1" dirty="0" smtClean="0">
                <a:latin typeface="+mj-lt"/>
              </a:rPr>
              <a:t> − это оберег на достаток и семейное благополучие в доме. В давние времена именно она была хранительницей зерна, используемого на следующий год для посева. А в трудные времена эта горстка крупы «на черный день» могла спасти семью от голода.</a:t>
            </a:r>
            <a:endParaRPr lang="ru-RU" sz="20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Кукла-оберег </a:t>
            </a:r>
            <a:r>
              <a:rPr lang="ru-RU" sz="3600" b="1" dirty="0" err="1" smtClean="0">
                <a:solidFill>
                  <a:srgbClr val="FF0000"/>
                </a:solidFill>
                <a:latin typeface="+mj-lt"/>
              </a:rPr>
              <a:t>Крупеничка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ародная очистительная кукла: Тряпичная кукла-оберег своими руками,,масленица,куклы,куклы-обереги,традиционные куклы,тряпичные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4896544" cy="616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61066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Народная очистительная кукла: Тряпичная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кукла-оберег</a:t>
            </a:r>
            <a:r>
              <a:rPr lang="ru-RU" b="1" dirty="0" smtClean="0">
                <a:solidFill>
                  <a:srgbClr val="FF0000"/>
                </a:solidFill>
              </a:rPr>
              <a:t> своими руками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252189"/>
            <a:ext cx="8496944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Необходимые материалы на одну куклу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емного </a:t>
            </a:r>
            <a:r>
              <a:rPr lang="ru-RU" sz="2400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синтепона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ваты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оскуты светлой однотонной плотной ткани (лён,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сатин, бязь)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для тела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16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36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для ног 15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30 см;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для рук 12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24 см;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Два красных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квадрата для груди 8 </a:t>
            </a:r>
            <a:r>
              <a:rPr lang="ru-RU" sz="2400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х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8 см;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оскут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для рубашки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(лён) 22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Косыночка 33 </a:t>
            </a:r>
            <a:r>
              <a:rPr lang="ru-RU" sz="2400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х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13 см;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Полоска – повойник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20 см;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lang="ru-RU" sz="2400" b="1" dirty="0" smtClean="0">
                <a:latin typeface="+mj-lt"/>
                <a:cs typeface="Arial" pitchFamily="34" charset="0"/>
              </a:rPr>
              <a:t>Цветной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лоскут для юбки 40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18 см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фартука 11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х14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Нитки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(красные)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+mj-lt"/>
                <a:cs typeface="Arial" pitchFamily="34" charset="0"/>
              </a:rPr>
              <a:t>Ножницы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Клей-карандаш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446</Words>
  <Application>Microsoft Office PowerPoint</Application>
  <PresentationFormat>Экран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Как сделать куклу оберег — «Масленица»</vt:lpstr>
      <vt:lpstr>Мы привыкли, что кукла – это или детская игрушка или же стильное украшение интерьера. Но так было далеко не всегда. В давние времена отношение к куклам было весьма серьезное. На Руси кукла считались оберегом, предохраняющим от различных несчастий, болезней и нечистой силы. И хоть все русские куклы-обереги основной функцией имели защиту, каждая из них имела свое предназначение. Славянские куклы делались накануне таких народных праздников, как масленица или День Ивана-Купалы. Обереги давали в дорогу и просто дарили на счастье. </vt:lpstr>
      <vt:lpstr>Слайд 3</vt:lpstr>
      <vt:lpstr>Слайд 4</vt:lpstr>
      <vt:lpstr>Слайд 5</vt:lpstr>
      <vt:lpstr>Слайд 6</vt:lpstr>
      <vt:lpstr>Слайд 7</vt:lpstr>
      <vt:lpstr>Народная очистительная кукла: Тряпичная кукла-оберег своими руками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Юбка 40х18 см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68</cp:revision>
  <dcterms:created xsi:type="dcterms:W3CDTF">2016-02-05T14:13:33Z</dcterms:created>
  <dcterms:modified xsi:type="dcterms:W3CDTF">2016-02-22T15:50:57Z</dcterms:modified>
</cp:coreProperties>
</file>