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0392-374B-4AE3-9A09-DB5A1DCCEF70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D0AC204-3B1D-4E44-A1A6-5A48149FFF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0392-374B-4AE3-9A09-DB5A1DCCEF70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C204-3B1D-4E44-A1A6-5A48149FFF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0392-374B-4AE3-9A09-DB5A1DCCEF70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C204-3B1D-4E44-A1A6-5A48149FFF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0392-374B-4AE3-9A09-DB5A1DCCEF70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D0AC204-3B1D-4E44-A1A6-5A48149FFF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0392-374B-4AE3-9A09-DB5A1DCCEF70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C204-3B1D-4E44-A1A6-5A48149FFF1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0392-374B-4AE3-9A09-DB5A1DCCEF70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C204-3B1D-4E44-A1A6-5A48149FFF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0392-374B-4AE3-9A09-DB5A1DCCEF70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D0AC204-3B1D-4E44-A1A6-5A48149FFF1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0392-374B-4AE3-9A09-DB5A1DCCEF70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C204-3B1D-4E44-A1A6-5A48149FFF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0392-374B-4AE3-9A09-DB5A1DCCEF70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C204-3B1D-4E44-A1A6-5A48149FFF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0392-374B-4AE3-9A09-DB5A1DCCEF70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C204-3B1D-4E44-A1A6-5A48149FFF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0392-374B-4AE3-9A09-DB5A1DCCEF70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C204-3B1D-4E44-A1A6-5A48149FFF1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73B0392-374B-4AE3-9A09-DB5A1DCCEF70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D0AC204-3B1D-4E44-A1A6-5A48149FFF1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vages\&#1056;&#1072;&#1073;&#1086;&#1095;&#1080;&#1081;%20&#1089;&#1090;&#1086;&#1083;\8_&#1084;&#1072;&#1088;&#1090;&#1072;\&#1053;&#1080;&#1082;&#1086;&#1083;&#1072;&#1081;%20&#1053;&#1086;&#1089;&#1082;&#1086;&#1074;%20-%20&#1071;%20&#1083;&#1102;&#1073;&#1083;&#1102;%20&#1090;&#1077;&#1073;&#1103;%20&#1069;&#1090;&#1086;%20&#1079;&#1076;&#1086;&#1088;&#1086;&#1074;&#1086;%20%20(audiopoisk.com).mp3" TargetMode="External"/><Relationship Id="rId5" Type="http://schemas.openxmlformats.org/officeDocument/2006/relationships/image" Target="../media/image24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8_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00628" y="3060000"/>
            <a:ext cx="392690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МАРТА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33635" y="645789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4282" y="1500174"/>
            <a:ext cx="4857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России же этот день празднуется с 1913 года и, надо сказать, успел прижиться, хотя в некоторых странах 8 марта не считается праздником.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1"/>
            <a:ext cx="692948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Немного истории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росс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75887" y="3071810"/>
            <a:ext cx="5001423" cy="2990851"/>
          </a:xfrm>
          <a:prstGeom prst="rect">
            <a:avLst/>
          </a:prstGeom>
        </p:spPr>
      </p:pic>
      <p:pic>
        <p:nvPicPr>
          <p:cNvPr id="6" name="Рисунок 5" descr="букет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3108" y="3214686"/>
            <a:ext cx="1495425" cy="148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4282" y="1500174"/>
            <a:ext cx="55721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Больше всех повезло все же римлянкам: замечательный день любви, красоты, весны, посвященный женщинам, считался у них праздничным много веков. Пожалуй, стоит подсчитать, сколько таких дней задолжали </a:t>
            </a:r>
            <a:r>
              <a:rPr lang="ru-RU" sz="2400" dirty="0" smtClean="0"/>
              <a:t>женщинам российские </a:t>
            </a:r>
            <a:r>
              <a:rPr lang="ru-RU" sz="2400" dirty="0" smtClean="0"/>
              <a:t>мужчины. А сколько подарков </a:t>
            </a:r>
            <a:r>
              <a:rPr lang="ru-RU" sz="2400" dirty="0" smtClean="0"/>
              <a:t>они</a:t>
            </a:r>
            <a:r>
              <a:rPr lang="ru-RU" sz="2400" dirty="0" smtClean="0"/>
              <a:t> </a:t>
            </a:r>
            <a:r>
              <a:rPr lang="ru-RU" sz="2400" dirty="0" smtClean="0"/>
              <a:t>недополучили!..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1"/>
            <a:ext cx="692948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Немного истории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римлян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2214554"/>
            <a:ext cx="3181350" cy="3810000"/>
          </a:xfrm>
          <a:prstGeom prst="rect">
            <a:avLst/>
          </a:prstGeom>
        </p:spPr>
      </p:pic>
      <p:pic>
        <p:nvPicPr>
          <p:cNvPr id="6" name="Рисунок 5" descr="букет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5372100"/>
            <a:ext cx="1495425" cy="148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4282" y="1500174"/>
            <a:ext cx="43577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этой стране 8 марта не является выходным днём. Здесь этот праздник имеет социалистические корни. После воссоединения двух Германий 8 Марта получило некоторое распространение в стране.</a:t>
            </a:r>
            <a:endParaRPr lang="ru-RU" sz="2400" dirty="0">
              <a:effectLst>
                <a:glow rad="101600">
                  <a:srgbClr val="FFFFFF"/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1"/>
            <a:ext cx="692948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Германия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Рисунок 5" descr="гер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1928802"/>
            <a:ext cx="4286250" cy="4152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4282" y="1500174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этот день мужчины, юноши и мальчики не забывают о женщинах, девушках и девочках. В продаже появляются первые весенние цветы – тюльпаны, нарциссы</a:t>
            </a:r>
            <a:endParaRPr lang="ru-RU" sz="2400" dirty="0">
              <a:effectLst>
                <a:glow rad="101600">
                  <a:srgbClr val="FFFFFF"/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1"/>
            <a:ext cx="692948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Польша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польш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3000372"/>
            <a:ext cx="4286250" cy="3067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4282" y="1357298"/>
            <a:ext cx="864399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Сейчас в этой стране 8 Марта принимают как приход Весны, как дань любви и уважения к Женщине. 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Этот день по количеству проданных цветов превосходит такие праздники как День матери и День Святого Валентина. </a:t>
            </a:r>
            <a:endParaRPr lang="ru-RU" sz="2400" dirty="0">
              <a:effectLst>
                <a:glow rad="101600">
                  <a:srgbClr val="FFFFFF"/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1"/>
            <a:ext cx="692948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Литва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литв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2143116"/>
            <a:ext cx="4286250" cy="3209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4282" y="1285860"/>
            <a:ext cx="435771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этой стране женщин принято поздравлять уже две тысячи лет. Только раньше этот праздник назывался День памяти сестёр </a:t>
            </a:r>
            <a:r>
              <a:rPr lang="ru-RU" sz="2400" dirty="0" err="1" smtClean="0"/>
              <a:t>Чынг</a:t>
            </a:r>
            <a:r>
              <a:rPr lang="ru-RU" sz="2400" dirty="0" smtClean="0"/>
              <a:t>. Это были храбрые девушки, которые возглавили освободительную войну вьетнамского народа против китайской агрессии. Когда их войско попало в окружение, девушки бросились в реку, чтобы не сдаваться в плен. </a:t>
            </a:r>
            <a:endParaRPr lang="ru-RU" sz="2400" dirty="0">
              <a:effectLst>
                <a:glow rad="101600">
                  <a:srgbClr val="FFFFFF"/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1"/>
            <a:ext cx="692948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Вьетнам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вьетна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1500174"/>
            <a:ext cx="4286250" cy="2695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4282" y="1285860"/>
            <a:ext cx="44291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8 Марта во Франции широко не отмечается. Чествуют же женщин французы в мае, в День матери. Интересно, что к молодым девушкам этот праздник не имеет никакого отношения. Их поздравляют в День святого Валентина.</a:t>
            </a:r>
            <a:endParaRPr lang="ru-RU" sz="2400" dirty="0">
              <a:effectLst>
                <a:glow rad="101600">
                  <a:srgbClr val="FFFFFF"/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1"/>
            <a:ext cx="692948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Франция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Frankrei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2857496"/>
            <a:ext cx="4286250" cy="3209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4282" y="1285860"/>
            <a:ext cx="42862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Символом итальянского 8 марта стала мимоза, как цветок, характеризующий женский праздник.</a:t>
            </a:r>
          </a:p>
          <a:p>
            <a:r>
              <a:rPr lang="ru-RU" sz="2400" dirty="0" smtClean="0"/>
              <a:t>Некоторые женщины предпочитают отмечать этот праздник без своей второй половины. Они собираются в ресторане, остерии или любом другом заведении, и там, за едой, напитками и сплетнями придумывают дальнейшие развлечения на вечер. </a:t>
            </a:r>
            <a:endParaRPr lang="ru-RU" sz="2400" dirty="0">
              <a:effectLst>
                <a:glow rad="101600">
                  <a:srgbClr val="FFFFFF"/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1"/>
            <a:ext cx="692948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Италия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итал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1500174"/>
            <a:ext cx="4286250" cy="3362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4282" y="1285860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Очень незаметно проходит для китайцев праздник 8 марта. Разве что старые революционерки получают официальные поздравления. </a:t>
            </a:r>
            <a:endParaRPr lang="ru-RU" sz="2400" dirty="0">
              <a:effectLst>
                <a:glow rad="101600">
                  <a:srgbClr val="FFFFFF"/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1"/>
            <a:ext cx="692948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Китай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кита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2714620"/>
            <a:ext cx="4286250" cy="3343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282" y="142852"/>
            <a:ext cx="1428760" cy="1071570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 w="9525"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p2647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571612"/>
            <a:ext cx="4286250" cy="395287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1857356" y="1"/>
            <a:ext cx="728664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Поздравляем!!!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Николай Носков - Я люблю тебя Это здорово 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786314" y="1643050"/>
            <a:ext cx="41434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Я желаю Вам сейчас</a:t>
            </a:r>
            <a:r>
              <a:rPr lang="ru-RU" sz="2400" b="1" dirty="0" smtClean="0">
                <a:solidFill>
                  <a:srgbClr val="C00000"/>
                </a:solidFill>
              </a:rPr>
              <a:t>, 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endParaRPr lang="ru-RU" sz="2400" b="1" dirty="0" smtClean="0">
              <a:solidFill>
                <a:srgbClr val="C00000"/>
              </a:solidFill>
            </a:endParaRP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Сверкающих от счастья глаз. </a:t>
            </a:r>
            <a:br>
              <a:rPr lang="ru-RU" sz="2400" b="1" i="1" dirty="0" smtClean="0">
                <a:solidFill>
                  <a:srgbClr val="C00000"/>
                </a:solidFill>
              </a:rPr>
            </a:br>
            <a:endParaRPr lang="ru-RU" sz="2400" b="1" i="1" dirty="0" smtClean="0">
              <a:solidFill>
                <a:srgbClr val="C00000"/>
              </a:solidFill>
            </a:endParaRP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Души, летящей до небес . </a:t>
            </a:r>
            <a:br>
              <a:rPr lang="ru-RU" sz="2400" b="1" i="1" dirty="0" smtClean="0">
                <a:solidFill>
                  <a:srgbClr val="C00000"/>
                </a:solidFill>
              </a:rPr>
            </a:br>
            <a:endParaRPr lang="ru-RU" sz="2400" b="1" i="1" dirty="0" smtClean="0">
              <a:solidFill>
                <a:srgbClr val="C00000"/>
              </a:solidFill>
            </a:endParaRP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ЛЮБВИ, ЗДОРОВЬЯ И ЧУДЕС!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329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00232" y="1"/>
            <a:ext cx="692948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Немного истории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1285860"/>
            <a:ext cx="36433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Думаю</a:t>
            </a:r>
            <a:r>
              <a:rPr lang="ru-RU" sz="2400" dirty="0" smtClean="0"/>
              <a:t>, </a:t>
            </a:r>
            <a:r>
              <a:rPr lang="ru-RU" sz="2400" dirty="0" smtClean="0"/>
              <a:t>что многие из вас не знают историю праздника, который мы </a:t>
            </a:r>
            <a:r>
              <a:rPr lang="ru-RU" sz="2400" dirty="0" smtClean="0"/>
              <a:t> </a:t>
            </a:r>
            <a:r>
              <a:rPr lang="ru-RU" sz="2400" dirty="0" smtClean="0"/>
              <a:t>ежегодно отмечаем 8-го марта. </a:t>
            </a:r>
            <a:endParaRPr lang="ru-RU" sz="2400" dirty="0">
              <a:effectLst>
                <a:glow rad="101600">
                  <a:srgbClr val="FFFFFF"/>
                </a:glow>
              </a:effectLst>
            </a:endParaRPr>
          </a:p>
        </p:txBody>
      </p:sp>
      <p:pic>
        <p:nvPicPr>
          <p:cNvPr id="5" name="Рисунок 4" descr="p2647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96" y="1928802"/>
            <a:ext cx="4286250" cy="395287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talya_Koliz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285992"/>
            <a:ext cx="4929182" cy="377082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000232" y="1"/>
            <a:ext cx="692948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Немного истории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8586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 начиналось все так... </a:t>
            </a:r>
          </a:p>
        </p:txBody>
      </p:sp>
      <p:pic>
        <p:nvPicPr>
          <p:cNvPr id="4" name="Рисунок 3" descr="roz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00694" y="2357430"/>
            <a:ext cx="2857520" cy="3457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4282" y="1500174"/>
            <a:ext cx="36433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Уже в Древнем Риме существовал женский день. В этот день матроны (свободно рожденные женщины), состоящие в браке, получали от своих мужей подарки, были окружены любовью и вниманием. </a:t>
            </a:r>
            <a:endParaRPr lang="ru-RU" sz="2400" dirty="0">
              <a:effectLst>
                <a:glow rad="101600">
                  <a:srgbClr val="FFFFFF"/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1"/>
            <a:ext cx="692948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Немного истории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Рисунок 5" descr="матрон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91073" y="2714620"/>
            <a:ext cx="5086237" cy="33670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4282" y="1500174"/>
            <a:ext cx="40005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Облаченные в лучшие одежды, с благоухающими венками на головах римлянки приходили в храм богини Весты – хранительницы домашнего очага. </a:t>
            </a:r>
            <a:endParaRPr lang="ru-RU" sz="2400" dirty="0">
              <a:effectLst>
                <a:glow rad="101600">
                  <a:srgbClr val="FFFFFF"/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1"/>
            <a:ext cx="692948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Немного истории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58775804_Hram_Vestuy_v_Ri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2071678"/>
            <a:ext cx="4762500" cy="4000500"/>
          </a:xfrm>
          <a:prstGeom prst="rect">
            <a:avLst/>
          </a:prstGeom>
        </p:spPr>
      </p:pic>
      <p:pic>
        <p:nvPicPr>
          <p:cNvPr id="6" name="Рисунок 5" descr="букет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4071942"/>
            <a:ext cx="1495425" cy="148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4282" y="1500174"/>
            <a:ext cx="87154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Прошло немало времени. Женщины решили изменить свою жизнь, бороться за экономическое, социальное и политическое равноправие с мужчинами. 8-го марта 1857 года текстильщицы Нью-Йорка прошли маршем по улицам города, </a:t>
            </a:r>
          </a:p>
          <a:p>
            <a:r>
              <a:rPr lang="ru-RU" sz="2400" dirty="0" smtClean="0"/>
              <a:t>протестуя против низких </a:t>
            </a:r>
          </a:p>
          <a:p>
            <a:r>
              <a:rPr lang="ru-RU" sz="2400" dirty="0" smtClean="0"/>
              <a:t>заработков и плохих условий</a:t>
            </a:r>
          </a:p>
          <a:p>
            <a:r>
              <a:rPr lang="ru-RU" sz="2400" dirty="0" smtClean="0"/>
              <a:t> труда.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1"/>
            <a:ext cx="692948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Немного истории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текстильщиц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3214686"/>
            <a:ext cx="4762500" cy="2867025"/>
          </a:xfrm>
          <a:prstGeom prst="rect">
            <a:avLst/>
          </a:prstGeom>
        </p:spPr>
      </p:pic>
      <p:pic>
        <p:nvPicPr>
          <p:cNvPr id="6" name="Рисунок 5" descr="букет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5214950"/>
            <a:ext cx="1495425" cy="148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4282" y="1500174"/>
            <a:ext cx="4857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1908 году уже их внучки требовали в этот день запрета детского труда, улучшения условий труда на фабриках и предоставления женщинам права голоса на политических выборах.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1"/>
            <a:ext cx="692948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Немного истории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9058" y="4000504"/>
            <a:ext cx="4857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/>
              <a:t>В </a:t>
            </a:r>
            <a:r>
              <a:rPr lang="ru-RU" sz="2400" dirty="0" smtClean="0"/>
              <a:t>следующем, 1909 </a:t>
            </a:r>
            <a:r>
              <a:rPr lang="ru-RU" sz="2400" dirty="0" smtClean="0"/>
              <a:t>году Социалистическая партия США провозгласила последнее воскресенье февраля Национальным женским днем. </a:t>
            </a:r>
            <a:endParaRPr lang="ru-RU" sz="2400" dirty="0"/>
          </a:p>
        </p:txBody>
      </p:sp>
      <p:pic>
        <p:nvPicPr>
          <p:cNvPr id="6" name="Рисунок 5" descr="же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1571612"/>
            <a:ext cx="2857500" cy="2143125"/>
          </a:xfrm>
          <a:prstGeom prst="rect">
            <a:avLst/>
          </a:prstGeom>
        </p:spPr>
      </p:pic>
      <p:pic>
        <p:nvPicPr>
          <p:cNvPr id="8" name="Рисунок 7" descr="букет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5143512"/>
            <a:ext cx="1495425" cy="148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4282" y="1500174"/>
            <a:ext cx="41434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1910 году в Копенгагене на Международной конференции женщин Клара Цеткин предложила ежегодно отмечать Международный женский день 8-го марта – в память о давних нью-йоркских событиях.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1"/>
            <a:ext cx="692948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Немного истории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Рисунок 5" descr="копенг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38930" y="2714620"/>
            <a:ext cx="4505039" cy="3324231"/>
          </a:xfrm>
          <a:prstGeom prst="rect">
            <a:avLst/>
          </a:prstGeom>
        </p:spPr>
      </p:pic>
      <p:pic>
        <p:nvPicPr>
          <p:cNvPr id="8" name="Рисунок 7" descr="букет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5372100"/>
            <a:ext cx="1495425" cy="148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4282" y="1500174"/>
            <a:ext cx="621510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Клара Цеткин – немецкая коммунистка, талантливая писательница и феминистка, никакого, впрочем, отношения к празднику 8 марта не имеющая. Клара была прекрасно образована, в совершенстве владела французским, итальянским, английским, </a:t>
            </a:r>
            <a:r>
              <a:rPr lang="ru-RU" sz="2400" dirty="0" smtClean="0"/>
              <a:t>русским языками. </a:t>
            </a:r>
            <a:r>
              <a:rPr lang="ru-RU" sz="2400" dirty="0" smtClean="0"/>
              <a:t>25 лет возглавляла социал-демократический журнал "Равенство", на который давал деньги сосед Клары Роберт Бош, основатель известного электротехнического концерна. Основным же содержанием жизни Цеткин было руководство международным женским движением.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1"/>
            <a:ext cx="692948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Немного истории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cetk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1928802"/>
            <a:ext cx="2476503" cy="3455585"/>
          </a:xfrm>
          <a:prstGeom prst="rect">
            <a:avLst/>
          </a:prstGeom>
        </p:spPr>
      </p:pic>
      <p:pic>
        <p:nvPicPr>
          <p:cNvPr id="6" name="Рисунок 5" descr="букет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20" y="5372100"/>
            <a:ext cx="1495425" cy="148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</TotalTime>
  <Words>623</Words>
  <Application>Microsoft Office PowerPoint</Application>
  <PresentationFormat>Экран (4:3)</PresentationFormat>
  <Paragraphs>55</Paragraphs>
  <Slides>19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Ira</dc:creator>
  <cp:lastModifiedBy>Ira</cp:lastModifiedBy>
  <cp:revision>3</cp:revision>
  <dcterms:created xsi:type="dcterms:W3CDTF">2013-03-04T19:20:15Z</dcterms:created>
  <dcterms:modified xsi:type="dcterms:W3CDTF">2013-03-04T19:47:49Z</dcterms:modified>
</cp:coreProperties>
</file>