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340768"/>
            <a:ext cx="7776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Урок речевого творчества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22920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ГБОУ школа № 76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Галаева Валентина Николаевна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0872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Посмотрите  на сосульки и скажите,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чём мы будем говорить на уроке?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2780928"/>
            <a:ext cx="72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15616" y="2780928"/>
            <a:ext cx="21602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331640" y="2780928"/>
            <a:ext cx="57606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9632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Н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55776" y="2780928"/>
            <a:ext cx="2880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843808" y="2780928"/>
            <a:ext cx="72008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9792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  Е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95936" y="2780928"/>
            <a:ext cx="50405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499992" y="2780928"/>
            <a:ext cx="6480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B050"/>
                </a:solidFill>
              </a:rPr>
              <a:t>А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724128" y="2780928"/>
            <a:ext cx="432048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156176" y="2780928"/>
            <a:ext cx="576064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8144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  В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308304" y="2780928"/>
            <a:ext cx="28803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596336" y="2780928"/>
            <a:ext cx="432048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52320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С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5816" y="1196752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Е С Н А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864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ОТГАДАЙТЕ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ВЕСЕННИЕ ЗАГАДКИ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 тугим он кулачком,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разжался – стал цветком.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18448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Бутон.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636912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Из-под с нега вышел друг,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весной запахло вдруг.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299695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Подснежник.</a:t>
            </a:r>
            <a:endParaRPr lang="ru-RU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64502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шесте – дворец,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дворце – певец,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зовут его …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43651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скворец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1317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Висит за окошком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Кулёк ледяной,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полон капели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пахнет весной.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60932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Сосулька.</a:t>
            </a:r>
            <a:endParaRPr lang="ru-RU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573016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белый цвет оделся сад, Пчёлы первые летят.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 грохочет. Угадай,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за месяц это?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4328" y="47251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466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РАЗГАДАЙТЕ  РЕБУСЫ</a:t>
            </a:r>
            <a:endParaRPr lang="ru-RU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1"/>
            <a:endCxn id="5" idx="3"/>
          </p:cNvCxnSpPr>
          <p:nvPr/>
        </p:nvCxnSpPr>
        <p:spPr>
          <a:xfrm>
            <a:off x="539552" y="243453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5576" y="119675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14096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-1251520"/>
            <a:ext cx="3456384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95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59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4653136"/>
            <a:ext cx="903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9952" y="11247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6288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ТРАВА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119675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8224" y="198884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ЛАС 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27809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КРОССВОРД  «ЦВЕТ ВЕСНЫ»</a:t>
            </a:r>
            <a:endParaRPr lang="ru-RU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12474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908720"/>
          <a:ext cx="3721100" cy="1876425"/>
        </p:xfrm>
        <a:graphic>
          <a:graphicData uri="http://schemas.openxmlformats.org/drawingml/2006/table">
            <a:tbl>
              <a:tblPr/>
              <a:tblGrid>
                <a:gridCol w="328797"/>
                <a:gridCol w="331959"/>
                <a:gridCol w="316151"/>
                <a:gridCol w="316151"/>
                <a:gridCol w="294021"/>
                <a:gridCol w="331959"/>
                <a:gridCol w="303505"/>
                <a:gridCol w="290859"/>
                <a:gridCol w="341443"/>
                <a:gridCol w="294021"/>
                <a:gridCol w="294021"/>
                <a:gridCol w="278213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268760"/>
            <a:ext cx="3347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вербе с треском рвутся почки.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речке лёд трещит в ночи.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гнёзда вьют без проволочки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ветках первые …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068960"/>
            <a:ext cx="2843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Первым вылез из землицы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проталинке.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мороза не боится,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Хоть и маленький.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86916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Белые, душистые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лесу растут,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Весной рано цветут.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378904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 – там на снежок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Уронили поясок.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лежит – да не поднять,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бежит – да не догнать.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13407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весну встречает –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Серёжки надевает.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Накинута на спинку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Зелёная косынка.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платьице – в полоску.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она?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357301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дворе стоит апрель,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Звенит весёлая …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486916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 долго светит,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Снег почти растаял.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Издалека к нам летит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Птиц перелётная … 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7647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42930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32129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4248" y="30689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256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264" y="8367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263691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80" y="7647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а  ч  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105273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  ж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 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1880" y="13407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 а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15567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у  ч  е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91880" y="184482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  е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  а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1840" y="21328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 а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е  л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83768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 т   а  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ПРОЧИТАЙТЕ ПОСЛОВИЦУ 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 ВЕСЕННИХ МЕСЯЦАХ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6372200" y="1628800"/>
            <a:ext cx="1080120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7668344" y="1628800"/>
            <a:ext cx="1080120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4860032" y="1628800"/>
            <a:ext cx="1008112" cy="9361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3419872" y="1700808"/>
            <a:ext cx="936104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1979712" y="1700808"/>
            <a:ext cx="100811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539552" y="1628800"/>
            <a:ext cx="1080120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27584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6056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8224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56376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Капля 23"/>
          <p:cNvSpPr/>
          <p:nvPr/>
        </p:nvSpPr>
        <p:spPr>
          <a:xfrm>
            <a:off x="323528" y="3284984"/>
            <a:ext cx="1008112" cy="576064"/>
          </a:xfrm>
          <a:prstGeom prst="teardrop">
            <a:avLst>
              <a:gd name="adj" fmla="val 133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апля 24"/>
          <p:cNvSpPr/>
          <p:nvPr/>
        </p:nvSpPr>
        <p:spPr>
          <a:xfrm>
            <a:off x="1763688" y="3284984"/>
            <a:ext cx="1008112" cy="576064"/>
          </a:xfrm>
          <a:prstGeom prst="teardrop">
            <a:avLst>
              <a:gd name="adj" fmla="val 128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>
            <a:off x="3059832" y="3356992"/>
            <a:ext cx="1008112" cy="576064"/>
          </a:xfrm>
          <a:prstGeom prst="teardrop">
            <a:avLst>
              <a:gd name="adj" fmla="val 123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апля 26"/>
          <p:cNvSpPr/>
          <p:nvPr/>
        </p:nvSpPr>
        <p:spPr>
          <a:xfrm>
            <a:off x="4644008" y="3356992"/>
            <a:ext cx="1008112" cy="576064"/>
          </a:xfrm>
          <a:prstGeom prst="teardrop">
            <a:avLst>
              <a:gd name="adj" fmla="val 125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6084168" y="3356992"/>
            <a:ext cx="1008112" cy="576064"/>
          </a:xfrm>
          <a:prstGeom prst="teardrop">
            <a:avLst>
              <a:gd name="adj" fmla="val 125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апля 28"/>
          <p:cNvSpPr/>
          <p:nvPr/>
        </p:nvSpPr>
        <p:spPr>
          <a:xfrm>
            <a:off x="7524328" y="3356992"/>
            <a:ext cx="1152128" cy="576064"/>
          </a:xfrm>
          <a:prstGeom prst="teardrop">
            <a:avLst>
              <a:gd name="adj" fmla="val 127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39552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9712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5856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00192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12360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Волна 39"/>
          <p:cNvSpPr/>
          <p:nvPr/>
        </p:nvSpPr>
        <p:spPr>
          <a:xfrm>
            <a:off x="539552" y="4653136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Волна 40"/>
          <p:cNvSpPr/>
          <p:nvPr/>
        </p:nvSpPr>
        <p:spPr>
          <a:xfrm>
            <a:off x="2051720" y="4653136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Волна 41"/>
          <p:cNvSpPr/>
          <p:nvPr/>
        </p:nvSpPr>
        <p:spPr>
          <a:xfrm>
            <a:off x="3419872" y="4725144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Волна 42"/>
          <p:cNvSpPr/>
          <p:nvPr/>
        </p:nvSpPr>
        <p:spPr>
          <a:xfrm>
            <a:off x="4788024" y="4725144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Волна 43"/>
          <p:cNvSpPr/>
          <p:nvPr/>
        </p:nvSpPr>
        <p:spPr>
          <a:xfrm>
            <a:off x="6228184" y="4797152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Волна 44"/>
          <p:cNvSpPr/>
          <p:nvPr/>
        </p:nvSpPr>
        <p:spPr>
          <a:xfrm>
            <a:off x="7812360" y="4797152"/>
            <a:ext cx="864096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39552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1720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19872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88024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28184" y="5229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12360" y="5229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23728" y="263691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Март с грозой,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23728" y="400506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апрель с водой,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587727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май с травой.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374441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Мирясова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Кораблик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Ручейки звенят, бегут,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путь кораблики зовут.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 плыви, кораблик, мой,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бумаги не простой.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серебряной  фольги.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Капитан, в бинокль гляди,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 корабль по курсу плыл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 мель не наскочил.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41277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Весело бежит по земле весенней ручей. Он многое видит на своём пути, радуется солнышку, друзьям- ручейкам, которые бегут с ним рядом, ребятам, которые пускают по нему кораблики. У него на пути много приключений.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4371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Сочините сказочную историю о весеннем ручейке. Нарисуйте словами своего героя и придумайте какой-нибудь случай из его жизни.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7890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620688"/>
            <a:ext cx="413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 чём это стихотворение?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470</Words>
  <Application>Microsoft Office PowerPoint</Application>
  <PresentationFormat>Экран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33</cp:revision>
  <dcterms:created xsi:type="dcterms:W3CDTF">2016-03-13T14:23:29Z</dcterms:created>
  <dcterms:modified xsi:type="dcterms:W3CDTF">2016-03-16T19:19:44Z</dcterms:modified>
</cp:coreProperties>
</file>