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85" r:id="rId2"/>
    <p:sldId id="258" r:id="rId3"/>
    <p:sldId id="259" r:id="rId4"/>
    <p:sldId id="260" r:id="rId5"/>
    <p:sldId id="261" r:id="rId6"/>
    <p:sldId id="262" r:id="rId7"/>
    <p:sldId id="281" r:id="rId8"/>
    <p:sldId id="282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1" autoAdjust="0"/>
    <p:restoredTop sz="86428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F14D9-5509-4C15-A78C-B57899603998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A542B-653B-422C-B8A4-C76816543D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3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542B-653B-422C-B8A4-C76816543D2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542B-653B-422C-B8A4-C76816543D2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542B-653B-422C-B8A4-C76816543D2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542B-653B-422C-B8A4-C76816543D2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542B-653B-422C-B8A4-C76816543D2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542B-653B-422C-B8A4-C76816543D2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542B-653B-422C-B8A4-C76816543D2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542B-653B-422C-B8A4-C76816543D2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542B-653B-422C-B8A4-C76816543D2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542B-653B-422C-B8A4-C76816543D2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542B-653B-422C-B8A4-C76816543D2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542B-653B-422C-B8A4-C76816543D2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542B-653B-422C-B8A4-C76816543D2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542B-653B-422C-B8A4-C76816543D2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542B-653B-422C-B8A4-C76816543D2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542B-653B-422C-B8A4-C76816543D2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542B-653B-422C-B8A4-C76816543D2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542B-653B-422C-B8A4-C76816543D2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542B-653B-422C-B8A4-C76816543D2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542B-653B-422C-B8A4-C76816543D2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542B-653B-422C-B8A4-C76816543D2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542B-653B-422C-B8A4-C76816543D2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542B-653B-422C-B8A4-C76816543D2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F349-DB72-43EE-B833-D778119908D9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993D-9B0D-43B5-87A7-E61D79D1C8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sndAc>
      <p:stSnd>
        <p:snd r:embed="rId1" name="время вперед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F349-DB72-43EE-B833-D778119908D9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993D-9B0D-43B5-87A7-E61D79D1C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время вперед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F349-DB72-43EE-B833-D778119908D9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993D-9B0D-43B5-87A7-E61D79D1C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время вперед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F349-DB72-43EE-B833-D778119908D9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993D-9B0D-43B5-87A7-E61D79D1C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время вперед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F349-DB72-43EE-B833-D778119908D9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D01993D-9B0D-43B5-87A7-E61D79D1C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ndAc>
      <p:stSnd>
        <p:snd r:embed="rId1" name="время вперед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F349-DB72-43EE-B833-D778119908D9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993D-9B0D-43B5-87A7-E61D79D1C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время вперед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F349-DB72-43EE-B833-D778119908D9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993D-9B0D-43B5-87A7-E61D79D1C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время вперед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F349-DB72-43EE-B833-D778119908D9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993D-9B0D-43B5-87A7-E61D79D1C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время вперед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F349-DB72-43EE-B833-D778119908D9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993D-9B0D-43B5-87A7-E61D79D1C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время вперед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F349-DB72-43EE-B833-D778119908D9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993D-9B0D-43B5-87A7-E61D79D1C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время вперед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F349-DB72-43EE-B833-D778119908D9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993D-9B0D-43B5-87A7-E61D79D1C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время вперед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24F349-DB72-43EE-B833-D778119908D9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01993D-9B0D-43B5-87A7-E61D79D1C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sndAc>
      <p:stSnd>
        <p:snd r:embed="rId13" name="время вперед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xa.info/images/stories/01news/04apr/2d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more7007/view/64618/?page=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more7007/view/64632/?page=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more7007/view/64527/?page=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images.google.ru/imgres?imgurl=http://www.astrogalaxy.ru/foto002/kosmonavt03.jpg&amp;imgrefurl=http://www.astrogalaxy.ru/322.html&amp;usg=__VrRJi6XhLtfMhnX9rdgEOi3LHik=&amp;h=302&amp;w=230&amp;sz=18&amp;hl=ru&amp;start=31&amp;tbnid=lzQNjuJsyLWxYM:&amp;tbnh=116&amp;tbnw=88&amp;prev=/images?q=%D0%94%D0%B5%D0%BD%D1%8C+%D0%BA%D0%BE%D1%81%D0%BC%D0%BE%D0%BD%D0%B0%D0%B2%D1%82%D0%B8%D0%BA%D0%B8&amp;ndsp=18&amp;hl=ru&amp;sa=N&amp;start=18&amp;newwindow=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ru/imgres?imgurl=http://images.astronet.ru/pubd/2008/04/14/0001227278/ISS007-E-10807_800.jpg&amp;imgrefurl=http://www.astronet.ru/db/msg/1227252&amp;usg=__-_g-zwv1ULH8_WREF69A-1bqyTw=&amp;h=524&amp;w=800&amp;sz=101&amp;hl=ru&amp;start=34&amp;tbnid=Jt61zRmcmCkTpM:&amp;tbnh=94&amp;tbnw=143&amp;prev=/images?q=%D0%9F%D0%B5%D1%80%D0%B2%D1%8B%D0%B9+%D0%BA%D0%BE%D1%81%D0%BC%D0%B8%D1%87%D0%B5%D1%81%D0%BA%D0%B8%D0%B9+%D0%BF%D0%BE%D0%BB%D0%B5%D1%82+%D0%AE%D1%80%D0%B8%D1%8F+%D0%93%D0%B0%D0%B3%D0%B0%D1%80%D0%B8%D0%BD%D0%B0&amp;ndsp=18&amp;hl=ru&amp;sa=N&amp;start=18&amp;newwindow=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keosx.com/media/Images/news/2006/cccp/gagarin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more7007/view/64536/?page=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naul-altai.ru/rest/news/photo/kosmonavtprazdnik_4m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pics.livejournal.com/anzee/pic/0008x4gt/g31" TargetMode="External"/><Relationship Id="rId7" Type="http://schemas.openxmlformats.org/officeDocument/2006/relationships/hyperlink" Target="http://pics.livejournal.com/anzee/pic/0008qk6t/g3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pics.livejournal.com/anzee/pic/0008wcpy/g31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://pics.livejournal.com/anzee/pic/0008pwt8/g3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nts%20and%20Settings\Ira\My%20Documents\&#1052;&#1086;&#1103;%20&#1084;&#1091;&#1079;&#1099;&#1082;&#1072;\&#1053;&#1077;&#1080;&#1079;&#1074;&#1077;&#1089;&#1090;&#1085;&#1099;&#1081;%20&#1080;&#1089;&#1087;&#1086;&#1083;&#1085;&#1080;&#1090;&#1077;&#1083;&#1100;\2011-04-16%201904\01%20&#1042;&#1088;&#1077;&#1084;&#1103;,%20&#1074;&#1087;&#1077;&#1088;&#1105;&#1076;!.wma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://gdb.rferl.org/86889FAC-44B8-4ABE-9205-20C16D167CF6_mw800_mh60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8 из 431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60648"/>
            <a:ext cx="7992888" cy="649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>
            <a:spLocks noGrp="1"/>
          </p:cNvSpPr>
          <p:nvPr>
            <p:ph type="subTitle" idx="1"/>
          </p:nvPr>
        </p:nvSpPr>
        <p:spPr>
          <a:xfrm>
            <a:off x="428625" y="3857625"/>
            <a:ext cx="8215313" cy="2571750"/>
          </a:xfrm>
        </p:spPr>
        <p:txBody>
          <a:bodyPr lIns="91440" tIns="45720">
            <a:norm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</a:t>
            </a:r>
          </a:p>
        </p:txBody>
      </p:sp>
    </p:spTree>
  </p:cSld>
  <p:clrMapOvr>
    <a:masterClrMapping/>
  </p:clrMapOvr>
  <p:transition spd="med" advTm="898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428625" y="4214813"/>
            <a:ext cx="8215313" cy="2143125"/>
          </a:xfrm>
        </p:spPr>
        <p:txBody>
          <a:bodyPr>
            <a:normAutofit fontScale="92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/>
              <a:t>           Гагарин Юрий Алексеевич — пилот космического корабля  «Восток», лётчик-космонавт СССР № 1; первый космонавт планеты Земля!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/>
              <a:t>              Родился 9 марта 1934 года в селе </a:t>
            </a:r>
            <a:r>
              <a:rPr lang="ru-RU" sz="2000" dirty="0" err="1" smtClean="0"/>
              <a:t>Клушино</a:t>
            </a:r>
            <a:r>
              <a:rPr lang="ru-RU" sz="2000" dirty="0" smtClean="0"/>
              <a:t> </a:t>
            </a:r>
            <a:r>
              <a:rPr lang="ru-RU" sz="2000" dirty="0" err="1" smtClean="0"/>
              <a:t>Гжатского</a:t>
            </a:r>
            <a:r>
              <a:rPr lang="ru-RU" sz="2000" dirty="0" smtClean="0"/>
              <a:t> района Смоленской области в семье колхозника. В 1941 году начал учиться в средней школе, но учёбу прервала война. После окончания войны семья Гагариных переехала в город </a:t>
            </a:r>
            <a:r>
              <a:rPr lang="ru-RU" sz="2000" dirty="0" err="1" smtClean="0"/>
              <a:t>Гжатск</a:t>
            </a:r>
            <a:r>
              <a:rPr lang="ru-RU" sz="2000" dirty="0" smtClean="0"/>
              <a:t>, где Гагарин продолжал учиться в средней школе. </a:t>
            </a:r>
          </a:p>
        </p:txBody>
      </p:sp>
      <p:pic>
        <p:nvPicPr>
          <p:cNvPr id="10243" name="Picture 2" descr="карти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428625"/>
            <a:ext cx="25495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906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357188" y="3357563"/>
            <a:ext cx="8429625" cy="28575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      В 1951 году он с отличием окончил ремесленное училище в подмосковном городе Люберцы по специальности "формовщик-литейщик" и одновременно школу рабочей молодёжи.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       В 1955 году также с отличием окончил индустриальный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техникум и аэроклуб в городе Саратове.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  В период учебы в Саратовском индустриальном техникуме , Юрий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много занимался спортом , был капитаном баскетбольной команды.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  В городских соревнованиях  1952г команда Саратовского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Индустриального техникума заняла1место.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Надпись на майке СИТ- Саратовский Индустриальный Техникум.</a:t>
            </a:r>
          </a:p>
          <a:p>
            <a:pPr eaLnBrk="1" hangingPunct="1">
              <a:buFont typeface="Wingdings 2" pitchFamily="18" charset="2"/>
              <a:buNone/>
            </a:pPr>
            <a:endParaRPr lang="ru-RU" sz="1800" smtClean="0"/>
          </a:p>
          <a:p>
            <a:pPr eaLnBrk="1" hangingPunct="1"/>
            <a:endParaRPr lang="ru-RU" sz="1800" smtClean="0"/>
          </a:p>
        </p:txBody>
      </p:sp>
      <p:pic>
        <p:nvPicPr>
          <p:cNvPr id="11267" name="Picture 5" descr="http://img-fotki.yandex.ru/get/23/more7007.0/0_fc61_6468bf25_L">
            <a:hlinkClick r:id="rId3" tooltip="Перейти к следующему фото автора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469900"/>
            <a:ext cx="1882775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29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285750" y="4214813"/>
            <a:ext cx="8572500" cy="1643062"/>
          </a:xfrm>
        </p:spPr>
        <p:txBody>
          <a:bodyPr>
            <a:normAutofit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/>
              <a:t>             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/>
              <a:t>       В Советской Армии с 1955 года, поступил в 1-е военное авиационное училище лётчиков имени К.Е. Ворошилова в городе Чкалове (с 1957 года и ныне Оренбург), которое окончил в 1957 году по первому разряду. </a:t>
            </a:r>
          </a:p>
        </p:txBody>
      </p:sp>
      <p:pic>
        <p:nvPicPr>
          <p:cNvPr id="12291" name="Picture 7" descr="http://img-fotki.yandex.ru/get/22/more7007.0/0_fc75_2f96e6ff_L">
            <a:hlinkClick r:id="rId3" tooltip="Перейти к следующему фото автора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642938"/>
            <a:ext cx="4762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82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357188" y="3857625"/>
            <a:ext cx="8329612" cy="25003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       </a:t>
            </a:r>
            <a:r>
              <a:rPr lang="ru-RU" sz="2000" smtClean="0"/>
              <a:t>Служил лётчиком в 769-м истребительном авиационном полку Военно-воздушных сил Северного флота (аэродром Луостари).Член КПСС с 1960 года.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>         В 1960 году старший лейтенант Юрий Гагарин зачислен в отряд космонавтов. С 1961 года был его командиром.</a:t>
            </a:r>
          </a:p>
          <a:p>
            <a:pPr eaLnBrk="1" hangingPunct="1"/>
            <a:endParaRPr lang="ru-RU" sz="2000" smtClean="0"/>
          </a:p>
        </p:txBody>
      </p:sp>
      <p:pic>
        <p:nvPicPr>
          <p:cNvPr id="13315" name="Picture 5" descr="http://img-fotki.yandex.ru/get/24/more7007.0/0_f8dc_f068fc3d_L">
            <a:hlinkClick r:id="rId3" tooltip="Перейти к следующему фото автора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574675"/>
            <a:ext cx="31432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21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357188" y="4143375"/>
            <a:ext cx="8358187" cy="2143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     12 апреля 1961 года в 9.07 по московскому времени Юрий Алексеевич Гагарин стартовал с космодрома Байконур, совершив первый в истории человечества космический полёт на корабле-спутнике «Восток».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  Все помнят крылатую теперь фразу Гагарина: «Поехали!», которую он произнес, когда входил на борт корабля.</a:t>
            </a:r>
            <a:endParaRPr lang="en-US" sz="2000" smtClean="0"/>
          </a:p>
          <a:p>
            <a:pPr eaLnBrk="1" hangingPunct="1">
              <a:buFont typeface="Arial" charset="0"/>
              <a:buNone/>
            </a:pPr>
            <a:endParaRPr lang="ru-RU" sz="2000" smtClean="0"/>
          </a:p>
        </p:txBody>
      </p:sp>
      <p:pic>
        <p:nvPicPr>
          <p:cNvPr id="14339" name="Picture 5" descr="12 апреля - день космонавт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500063"/>
            <a:ext cx="25082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http://tbn1.google.com/images?q=tbn:lzQNjuJsyLWxYM:http://www.astrogalaxy.ru/foto002/kosmonavt0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0" y="500063"/>
            <a:ext cx="2714625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712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357188" y="4071938"/>
            <a:ext cx="8429625" cy="23574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smtClean="0"/>
              <a:t>             Полёт проходил на околоземной орбите на высотах 181-327 километров. За 108 минут корабль-спутник с первым в мире космонавтом облетел земной шар и благополучно вернулся на Землю вблизи деревни Смеловка Терновского района Саратовской области.</a:t>
            </a:r>
          </a:p>
        </p:txBody>
      </p:sp>
      <p:pic>
        <p:nvPicPr>
          <p:cNvPr id="15363" name="Picture 2" descr="http://tbn1.google.com/images?q=tbn:Jt61zRmcmCkTpM:http://images.astronet.ru/pubd/2008/04/14/0001227278/ISS007-E-10807_8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25" y="642938"/>
            <a:ext cx="511175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449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357188" y="4500563"/>
            <a:ext cx="8229600" cy="20002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smtClean="0"/>
              <a:t>        Когда Юрий Гагарин приземлился в районе деревни Смеловки Саратовской области, его встретили местные жители. Он шагнул к ним навстречу: «Здравствуйте, я - лётчик-космонавт Юрий Гагарин». И улыбнулся.</a:t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16387" name="Picture 4" descr="Картинка 14 из 588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13" y="857250"/>
            <a:ext cx="44577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11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3929063" y="1143000"/>
            <a:ext cx="4714875" cy="46434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smtClean="0"/>
              <a:t>          Звание Героя Советского Союза с вручением ордена Ленина и медали "Золотая Звезда" (№ 11175) майору Гагарину Юрию Алексеевичу присвоено Указом Президиума Верховного Совета СССР от 14 апреля 1961 года.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>           Приказом министра обороны СССР старшему лейтенанту Гагарину Ю.А. присвоено внеочередное воинское звание «майор».  </a:t>
            </a:r>
          </a:p>
        </p:txBody>
      </p:sp>
      <p:pic>
        <p:nvPicPr>
          <p:cNvPr id="17411" name="Picture 2" descr="http://www.cosmoworld.ru/spaceencyclopedia/gagarin/gagarin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233488"/>
            <a:ext cx="3000375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26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928688" y="1214438"/>
            <a:ext cx="4143375" cy="46434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smtClean="0"/>
              <a:t>          После полёта Ю.А. Гагарин непрерывно совершенствовал своё мастерство как лётчик-космонавт, а также принимал непосредственное участие в обучении и тренировке экипажей космонавтов, в руководстве полётами космических кораблей «Восток», «Восход», «Союз». </a:t>
            </a:r>
          </a:p>
        </p:txBody>
      </p:sp>
      <p:pic>
        <p:nvPicPr>
          <p:cNvPr id="18435" name="Picture 4" descr="http://domputnika.ru/files/4587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1214438"/>
            <a:ext cx="28527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354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28625" y="3857625"/>
            <a:ext cx="8358188" cy="2714625"/>
          </a:xfrm>
        </p:spPr>
        <p:txBody>
          <a:bodyPr>
            <a:normAutofit fontScale="92500"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/>
              <a:t>         27 марта 1968 года при выполнении тренировочного полёта в сложных метеоусловиях самолёт учебно-тренировочный истребитель (УТИ) "МиГ-15" вошёл в штопор, а для вывода не хватило высоты. Самолёт упал в лес вблизи деревни Новосёлово </a:t>
            </a:r>
            <a:r>
              <a:rPr lang="ru-RU" sz="2000" dirty="0" err="1" smtClean="0"/>
              <a:t>Киржачского</a:t>
            </a:r>
            <a:r>
              <a:rPr lang="ru-RU" sz="2000" dirty="0" smtClean="0"/>
              <a:t> района Владимирской области. Экипаж в составе полковника Ю.А. Гагарина и командира учебного полка Центра подготовки космонавтов Героя Советского Союза полковника-инженера В.С. Серёгина погиб... Урны с прахом Гагарина Ю.А. и Серёгина В.С. захоронены в Кремлёвской стене на Красной площади в городе-герое Москве.</a:t>
            </a:r>
          </a:p>
        </p:txBody>
      </p:sp>
      <p:pic>
        <p:nvPicPr>
          <p:cNvPr id="19459" name="Picture 5" descr="http://img-fotki.yandex.ru/get/24/more7007.0/0_fc11_20e86c17_L">
            <a:hlinkClick r:id="rId3" tooltip="Перейти к следующему фото автора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571500"/>
            <a:ext cx="242887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600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Константин Эдуардович Циолковский</a:t>
            </a:r>
            <a:endParaRPr lang="ru-RU" dirty="0" smtClean="0"/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Основоположник космонавтики и ракетостроения</a:t>
            </a:r>
          </a:p>
          <a:p>
            <a:endParaRPr lang="ru-RU" dirty="0" smtClean="0"/>
          </a:p>
          <a:p>
            <a:r>
              <a:rPr lang="ru-RU" dirty="0" smtClean="0"/>
              <a:t>Обосновал возможность использования ракеты для полетов в космическое пространство, к другим планетам Солнечной системы.</a:t>
            </a:r>
          </a:p>
        </p:txBody>
      </p:sp>
      <p:pic>
        <p:nvPicPr>
          <p:cNvPr id="6148" name="Picture 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24642" y="1653657"/>
            <a:ext cx="3285715" cy="4419048"/>
          </a:xfrm>
        </p:spPr>
      </p:pic>
    </p:spTree>
    <p:custDataLst>
      <p:tags r:id="rId1"/>
    </p:custDataLst>
  </p:cSld>
  <p:clrMapOvr>
    <a:masterClrMapping/>
  </p:clrMapOvr>
  <p:transition spd="med" advClick="0" advTm="97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357188" y="3571875"/>
            <a:ext cx="8358187" cy="27146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smtClean="0"/>
              <a:t>        Мы вспоминаем его таким, каким он был — симпатичным, ответственным, старательным и дружелюбным человеком", — говорит космонавт Георгий Гречко, который убежден, что именно эти качества определили выбор руководителя советской космической программы Сергея Королева, утвердившего Гагарина первым в мире космонавтом. </a:t>
            </a:r>
          </a:p>
        </p:txBody>
      </p:sp>
      <p:pic>
        <p:nvPicPr>
          <p:cNvPr id="20483" name="Picture 2" descr="Картинка 12 из 122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428625"/>
            <a:ext cx="2217737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792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357188" y="3857625"/>
            <a:ext cx="8358187" cy="24288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smtClean="0"/>
              <a:t>         </a:t>
            </a:r>
            <a:r>
              <a:rPr lang="en-US" sz="2000" smtClean="0"/>
              <a:t>O</a:t>
            </a:r>
            <a:r>
              <a:rPr lang="ru-RU" sz="2000" smtClean="0"/>
              <a:t>н остался в памяти товарищей по первому набору отряда космонавтов и всех, с кем работал, простым, доступным, замечательным человеком. А его солнечная улыбка уже почти полвека, со дня первого космического полета, совершенного 12 апреля 1961 года, освещает человечеству дорогу к звездам.</a:t>
            </a: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6143625" y="2857500"/>
            <a:ext cx="2786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Гагарин улыбался всегда </a:t>
            </a:r>
            <a:endParaRPr lang="ru-RU"/>
          </a:p>
        </p:txBody>
      </p:sp>
      <p:pic>
        <p:nvPicPr>
          <p:cNvPr id="21508" name="Picture 2" descr="Satview - cпутниковый интернет и спутниковое телевид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785813"/>
            <a:ext cx="34210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43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285750" y="571500"/>
            <a:ext cx="5786438" cy="5715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600" smtClean="0"/>
              <a:t>           В целях увековечения памяти Ю.А. Гагарина Президиум Верховного Совета РСФСР переименовал город Гжатск Смоленской области в город Гагарин. 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            Имя Гагарина присвоено Военно-воздушной академии. Учреждена стипендия имени Ю.А. Гагарина для курсантов военных авиационных училищ. ЦК ВЛКСМ и FAI учредили медали имени Ю.А. Гагарина.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          Имя Гагарина носят Центр подготовки космонавтов, научно-исследовательской судно, учебные заведения, улицы и площади многих городов мира.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         В Москве, Чебоксарах, Гагарине, Звёздном городке, Софии (Болгария) были установлены памятники первому космонавту. 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          У деревни Смеловки, на месте приземления первого космонавта, установлен памятный знак. В городе Гагарине открыт мемориальный дом-музей Юрия Гагарина.</a:t>
            </a:r>
          </a:p>
        </p:txBody>
      </p:sp>
      <p:pic>
        <p:nvPicPr>
          <p:cNvPr id="22531" name="Picture 5" descr="http://im5-tub.yandex.net/i?id=6311996&amp;tov=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1571625"/>
            <a:ext cx="254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122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28625" y="4714875"/>
            <a:ext cx="8358188" cy="15001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smtClean="0"/>
              <a:t>      С 1968 года Отечественный День космонавтики получил официальное признание в мире после учреждения Всемирного дня авиации и космонавтики. </a:t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23555" name="Picture 2" descr="С днем космонавт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428625"/>
            <a:ext cx="3009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81000"/>
            <a:ext cx="8510588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</a:rPr>
              <a:t>Сергей Павлович Королев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2286000"/>
            <a:ext cx="4189413" cy="28956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Конструктор ракетных систем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Генеральный Конструктор</a:t>
            </a:r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9220" name="Picture 5" descr="Гагарин и Королёв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371600"/>
            <a:ext cx="3989388" cy="5181600"/>
          </a:xfrm>
        </p:spPr>
      </p:pic>
    </p:spTree>
  </p:cSld>
  <p:clrMapOvr>
    <a:masterClrMapping/>
  </p:clrMapOvr>
  <p:transition spd="med" advTm="1059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 спутник пр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7077075"/>
          </a:xfrm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133600" y="228600"/>
            <a:ext cx="472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FF00"/>
                </a:solidFill>
              </a:rPr>
              <a:t>4 октября 1957 год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23528" y="5517233"/>
            <a:ext cx="85918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Первый искусственный спутник Земли</a:t>
            </a:r>
          </a:p>
        </p:txBody>
      </p:sp>
    </p:spTree>
  </p:cSld>
  <p:clrMapOvr>
    <a:masterClrMapping/>
  </p:clrMapOvr>
  <p:transition spd="med" advTm="812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539552" y="764704"/>
            <a:ext cx="8147248" cy="55446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6600" dirty="0" smtClean="0">
              <a:latin typeface="Comic Sans MS" pitchFamily="66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600" dirty="0" smtClean="0">
                <a:latin typeface="Comic Sans MS" pitchFamily="66" charset="0"/>
              </a:rPr>
              <a:t>ПЕРВЫЕ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600" dirty="0" smtClean="0">
                <a:latin typeface="Comic Sans MS" pitchFamily="66" charset="0"/>
              </a:rPr>
              <a:t>«КОСМОНАВТЫ»</a:t>
            </a:r>
          </a:p>
        </p:txBody>
      </p:sp>
    </p:spTree>
  </p:cSld>
  <p:clrMapOvr>
    <a:masterClrMapping/>
  </p:clrMapOvr>
  <p:transition spd="med" advTm="457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66"/>
                </a:solidFill>
              </a:rPr>
              <a:t>Первый отряд космонавтов</a:t>
            </a:r>
          </a:p>
        </p:txBody>
      </p:sp>
      <p:pic>
        <p:nvPicPr>
          <p:cNvPr id="12291" name="Picture 4" descr="http://pics.livejournal.com/anzee/pic/0008x4gt/t9678z">
            <a:hlinkClick r:id="rId3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>
            <a:lum bright="-18000" contrast="24000"/>
          </a:blip>
          <a:srcRect/>
          <a:stretch>
            <a:fillRect/>
          </a:stretch>
        </p:blipFill>
        <p:spPr>
          <a:xfrm>
            <a:off x="381000" y="1295400"/>
            <a:ext cx="3505200" cy="2801938"/>
          </a:xfrm>
          <a:noFill/>
        </p:spPr>
      </p:pic>
      <p:pic>
        <p:nvPicPr>
          <p:cNvPr id="12292" name="Picture 5" descr="http://pics.livejournal.com/anzee/pic/0008wcpy/t9678z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-18000" contrast="12000"/>
          </a:blip>
          <a:srcRect/>
          <a:stretch>
            <a:fillRect/>
          </a:stretch>
        </p:blipFill>
        <p:spPr bwMode="auto">
          <a:xfrm>
            <a:off x="5486400" y="1295400"/>
            <a:ext cx="34290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http://pics.livejournal.com/anzee/pic/0008qk6t/t9678z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2667000" y="3978275"/>
            <a:ext cx="34290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25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"/>
            <a:ext cx="30130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0"/>
          <p:cNvSpPr>
            <a:spLocks noChangeArrowheads="1"/>
          </p:cNvSpPr>
          <p:nvPr/>
        </p:nvSpPr>
        <p:spPr bwMode="auto">
          <a:xfrm>
            <a:off x="0" y="2178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6" name="Rectangle 11"/>
          <p:cNvSpPr>
            <a:spLocks noChangeArrowheads="1"/>
          </p:cNvSpPr>
          <p:nvPr/>
        </p:nvSpPr>
        <p:spPr bwMode="auto">
          <a:xfrm>
            <a:off x="0" y="2178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3317" name="Picture 12" descr="http://pics.livejournal.com/anzee/pic/0008pwt8/t9678z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6000" contrast="6000"/>
          </a:blip>
          <a:srcRect/>
          <a:stretch>
            <a:fillRect/>
          </a:stretch>
        </p:blipFill>
        <p:spPr bwMode="auto">
          <a:xfrm>
            <a:off x="4419600" y="2362200"/>
            <a:ext cx="434340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14"/>
          <p:cNvSpPr>
            <a:spLocks noChangeArrowheads="1"/>
          </p:cNvSpPr>
          <p:nvPr/>
        </p:nvSpPr>
        <p:spPr bwMode="auto">
          <a:xfrm>
            <a:off x="0" y="2178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9" name="Rectangle 15"/>
          <p:cNvSpPr>
            <a:spLocks noChangeArrowheads="1"/>
          </p:cNvSpPr>
          <p:nvPr/>
        </p:nvSpPr>
        <p:spPr bwMode="auto">
          <a:xfrm>
            <a:off x="0" y="2178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0" name="Rectangle 17"/>
          <p:cNvSpPr>
            <a:spLocks noChangeArrowheads="1"/>
          </p:cNvSpPr>
          <p:nvPr/>
        </p:nvSpPr>
        <p:spPr bwMode="auto">
          <a:xfrm>
            <a:off x="457200" y="4953000"/>
            <a:ext cx="3581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FF00"/>
                </a:solidFill>
              </a:rPr>
              <a:t>Сергей Павлович Королев</a:t>
            </a:r>
          </a:p>
        </p:txBody>
      </p:sp>
      <p:sp>
        <p:nvSpPr>
          <p:cNvPr id="13321" name="Text Box 18"/>
          <p:cNvSpPr txBox="1">
            <a:spLocks noChangeArrowheads="1"/>
          </p:cNvSpPr>
          <p:nvPr/>
        </p:nvSpPr>
        <p:spPr bwMode="auto">
          <a:xfrm>
            <a:off x="4724400" y="609600"/>
            <a:ext cx="38465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FF00"/>
                </a:solidFill>
              </a:rPr>
              <a:t>Ученые медики со своими любимцами</a:t>
            </a:r>
          </a:p>
        </p:txBody>
      </p:sp>
    </p:spTree>
  </p:cSld>
  <p:clrMapOvr>
    <a:masterClrMapping/>
  </p:clrMapOvr>
  <p:transition spd="med" advTm="964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Звездочка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 bwMode="auto">
          <a:xfrm>
            <a:off x="381000" y="304800"/>
            <a:ext cx="3289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5" cstate="print">
            <a:lum bright="-6000" contrast="6000"/>
          </a:blip>
          <a:srcRect/>
          <a:stretch>
            <a:fillRect/>
          </a:stretch>
        </p:blipFill>
        <p:spPr bwMode="auto">
          <a:xfrm>
            <a:off x="4953000" y="457200"/>
            <a:ext cx="31242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памятни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2971800"/>
            <a:ext cx="4381500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685800" y="5334000"/>
            <a:ext cx="262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FF00"/>
                </a:solidFill>
              </a:rPr>
              <a:t>Звездочка</a:t>
            </a: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3419872" y="6093296"/>
            <a:ext cx="5724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Памятник Звездочке в Ижевске</a:t>
            </a:r>
          </a:p>
        </p:txBody>
      </p:sp>
    </p:spTree>
  </p:cSld>
  <p:clrMapOvr>
    <a:masterClrMapping/>
  </p:clrMapOvr>
  <p:transition spd="med" advTm="10000">
    <p:sndAc>
      <p:stSnd>
        <p:snd r:embed="rId3" name="время вперед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28625" y="4357688"/>
            <a:ext cx="8286750" cy="20716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sz="1800" smtClean="0"/>
              <a:t>      </a:t>
            </a:r>
            <a:r>
              <a:rPr lang="ru-RU" sz="1800" smtClean="0"/>
              <a:t>    12 апреля  вся Россия отмечает День Космонавтики - день запуска на околоземную орбиту космического корабля «Восток» с первым космонавтом Юрием Гагариным на борту.</a:t>
            </a:r>
          </a:p>
          <a:p>
            <a:pPr eaLnBrk="1" hangingPunct="1">
              <a:buFont typeface="Arial" charset="0"/>
              <a:buNone/>
            </a:pPr>
            <a:r>
              <a:rPr lang="ru-RU" sz="1800" smtClean="0"/>
              <a:t>             </a:t>
            </a:r>
            <a:br>
              <a:rPr lang="ru-RU" sz="1800" smtClean="0"/>
            </a:br>
            <a:endParaRPr lang="ru-RU" sz="1800" smtClean="0"/>
          </a:p>
          <a:p>
            <a:pPr eaLnBrk="1" hangingPunct="1">
              <a:buFont typeface="Arial" charset="0"/>
              <a:buNone/>
            </a:pP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7171" name="Picture 5" descr="http://gdb.rferl.org/86889FAC-44B8-4ABE-9205-20C16D167CF6_w203_s.jpg">
            <a:hlinkClick r:id="rId4" tooltip="Первый космонавт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714375"/>
            <a:ext cx="40608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01 Время, вперёд!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9033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451</TotalTime>
  <Words>883</Words>
  <Application>Microsoft Office PowerPoint</Application>
  <PresentationFormat>Экран (4:3)</PresentationFormat>
  <Paragraphs>76</Paragraphs>
  <Slides>23</Slides>
  <Notes>23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Презентация PowerPoint</vt:lpstr>
      <vt:lpstr>Константин Эдуардович Циолковский</vt:lpstr>
      <vt:lpstr>Сергей Павлович Королев</vt:lpstr>
      <vt:lpstr>Презентация PowerPoint</vt:lpstr>
      <vt:lpstr>Презентация PowerPoint</vt:lpstr>
      <vt:lpstr>Первый отряд космонавтов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Полету человека в космос посвящается</dc:title>
  <dc:creator>Ira</dc:creator>
  <cp:lastModifiedBy>Тест</cp:lastModifiedBy>
  <cp:revision>52</cp:revision>
  <dcterms:created xsi:type="dcterms:W3CDTF">2011-02-18T09:27:07Z</dcterms:created>
  <dcterms:modified xsi:type="dcterms:W3CDTF">2016-03-09T15:44:16Z</dcterms:modified>
</cp:coreProperties>
</file>