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9" r:id="rId3"/>
    <p:sldId id="258" r:id="rId4"/>
    <p:sldId id="266" r:id="rId5"/>
    <p:sldId id="259" r:id="rId6"/>
    <p:sldId id="260" r:id="rId7"/>
    <p:sldId id="271" r:id="rId8"/>
    <p:sldId id="273" r:id="rId9"/>
    <p:sldId id="278" r:id="rId10"/>
    <p:sldId id="275" r:id="rId11"/>
    <p:sldId id="270" r:id="rId12"/>
    <p:sldId id="269" r:id="rId13"/>
    <p:sldId id="268" r:id="rId14"/>
    <p:sldId id="274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89385" autoAdjust="0"/>
  </p:normalViewPr>
  <p:slideViewPr>
    <p:cSldViewPr>
      <p:cViewPr varScale="1">
        <p:scale>
          <a:sx n="55" d="100"/>
          <a:sy n="55" d="100"/>
        </p:scale>
        <p:origin x="-10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0733F-1EBF-47D8-AA0D-21081E2AC46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1A33F-ECB5-45A1-A913-A2B6FBEEC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1A33F-ECB5-45A1-A913-A2B6FBEEC2B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0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BA6F-3E3B-4FD1-9809-A02C4A62E642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C4C2-C8E3-47D2-9E9C-6982F14F81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BA6F-3E3B-4FD1-9809-A02C4A62E642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C4C2-C8E3-47D2-9E9C-6982F14F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BA6F-3E3B-4FD1-9809-A02C4A62E642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C4C2-C8E3-47D2-9E9C-6982F14F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BA6F-3E3B-4FD1-9809-A02C4A62E642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C4C2-C8E3-47D2-9E9C-6982F14F81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BA6F-3E3B-4FD1-9809-A02C4A62E642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C4C2-C8E3-47D2-9E9C-6982F14F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BA6F-3E3B-4FD1-9809-A02C4A62E642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C4C2-C8E3-47D2-9E9C-6982F14F81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BA6F-3E3B-4FD1-9809-A02C4A62E642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C4C2-C8E3-47D2-9E9C-6982F14F81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BA6F-3E3B-4FD1-9809-A02C4A62E642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C4C2-C8E3-47D2-9E9C-6982F14F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BA6F-3E3B-4FD1-9809-A02C4A62E642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C4C2-C8E3-47D2-9E9C-6982F14F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BA6F-3E3B-4FD1-9809-A02C4A62E642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C4C2-C8E3-47D2-9E9C-6982F14F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BA6F-3E3B-4FD1-9809-A02C4A62E642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C4C2-C8E3-47D2-9E9C-6982F14F81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D8BA6F-3E3B-4FD1-9809-A02C4A62E642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40C4C2-C8E3-47D2-9E9C-6982F14F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Мои документы\картинки\skazka_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8689" y="692696"/>
            <a:ext cx="84866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СТАТЬ НАСТОЯЩИМ</a:t>
            </a:r>
          </a:p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ВОЛШЕБНИКОМ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7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ёдор\Desktop\002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900igr.net/datas/literatura/Poety/0012-012-Valentin-Berest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911" y="1"/>
            <a:ext cx="4801935" cy="68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788024" y="1"/>
            <a:ext cx="4355976" cy="692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«Аист и соловей»</a:t>
            </a:r>
          </a:p>
        </p:txBody>
      </p:sp>
    </p:spTree>
    <p:extLst>
      <p:ext uri="{BB962C8B-B14F-4D97-AF65-F5344CB8AC3E}">
        <p14:creationId xmlns:p14="http://schemas.microsoft.com/office/powerpoint/2010/main" val="40492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260648"/>
            <a:ext cx="4658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«Аист и соловей»</a:t>
            </a:r>
          </a:p>
        </p:txBody>
      </p:sp>
      <p:pic>
        <p:nvPicPr>
          <p:cNvPr id="1026" name="Picture 2" descr="http://www.knowbiology.ru/pics/cg8x125gk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911" y="1895474"/>
            <a:ext cx="3851920" cy="496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img0.liveinternet.ru/images/attach/c/5/88/910/88910020_4709286_solove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95474"/>
            <a:ext cx="3995936" cy="496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587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Вежа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– от слов «ведать», «знать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Вежа – человек, который знает, как вести себя в той или иной обстановке. Отсюда и «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вежество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», позднее превратившееся в «вежливость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Вежество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качество ценное 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обязательное.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0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pandababy.co.ua/images/big12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1243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12.radikal.ru/i185/1012/3a/4ba2f13c9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1965109" cy="3024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edia1.fanparty.ru/fanclubs/sweets/gallery/518790_sweets_pic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149080"/>
            <a:ext cx="2439381" cy="3024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richmother.ru/files/pryanichny-domik-recept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420888"/>
            <a:ext cx="1809925" cy="25591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pinoff.ru/pics/369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524214"/>
            <a:ext cx="1656184" cy="28302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gvozdey.net.ua/images/17122012/pryanichnie/gvozdey_1355676280_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016224" cy="36292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s019.radikal.ru/i606/1212/25/0daa0bbbf70f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3861048"/>
            <a:ext cx="2411760" cy="3107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728192" y="476672"/>
            <a:ext cx="61561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/>
              <a:t>СПАСИБОГРАД</a:t>
            </a:r>
          </a:p>
        </p:txBody>
      </p:sp>
    </p:spTree>
    <p:extLst>
      <p:ext uri="{BB962C8B-B14F-4D97-AF65-F5344CB8AC3E}">
        <p14:creationId xmlns:p14="http://schemas.microsoft.com/office/powerpoint/2010/main" val="4852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demulher.abril.com.br/blogs/dieta-nunca-mais/files/2011/06/mae-filhos-cozinham-sobre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gogorod.ru/holiday/Images-holiday/otkrytie2-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0"/>
            <a:ext cx="4375149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039.radikal.ru/0905/b7/0a0637ec208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17233"/>
            <a:ext cx="1763687" cy="138102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052736"/>
            <a:ext cx="523572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 Е Ф Л Е К С И Я</a:t>
            </a:r>
            <a:endParaRPr lang="ru-RU" sz="48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Фёдор\Desktop\2901621-8364799b4540c38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611026"/>
            <a:ext cx="2241798" cy="2190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ёдор\Desktop\jemocii_1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975435"/>
            <a:ext cx="1682477" cy="167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Фёдор\Desktop\Рисунок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2358957" cy="23528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-324544" y="-1356"/>
            <a:ext cx="5040560" cy="6859355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«ЛЕГЛА  СНЕЖНАЯ КОРОЛЕВА СПАТЬ НА ГОРОШИНУ, НО ЗАСНУТЬ НЕ СМОГЛА, ПОТОМУ ЧТО БРЕМЕНСКИЕ МУЗЫКАНТЫ ВСЮ НОЧЬ ИГРАЛИ МУЗЫКУ  ПОД ОКНОМ, А КОТ В САПОГАХ ТАНЦЕВАЛ С ЗОЛУШКОЙ, А МАЛЬЧИК С ПАЛЬЧИК С КРАСНОЙ ШАПОЧКОЙ ПЕЛИ ПЕСНИ»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260550" y="0"/>
            <a:ext cx="5328592" cy="6859355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«СЕЛ ИВАН ЦАРЕВИЧ НА ПЕЧКУ, ВПРЯГ В НЕЁ КОНЬКА-ГОРБУНКА, СИВКУ-БУРКУ ВЕЩУЮ КАУРКУ, ГУСЕЙ-ЛЕБЕДЕЙ И ПОЕХАЛ В ГОСТИ К БРАТЬЯМ НИФ-НИФУ, НАФ-НАФУ И НУФ-НУФУ»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3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ёдор\Desktop\КАРТИНКИ\eb72b4fa15d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21196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1124744"/>
            <a:ext cx="338426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ДОБРОТА</a:t>
            </a:r>
          </a:p>
          <a:p>
            <a:pPr algn="ctr"/>
            <a:endParaRPr lang="ru-RU" sz="5400" b="1" i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ЧТО</a:t>
            </a:r>
          </a:p>
          <a:p>
            <a:pPr algn="ctr"/>
            <a:endParaRPr lang="ru-RU" sz="5400" b="1" i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СОЛНЦЕ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4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ёдор\Desktop\9175984_0s494_13138022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380" y="116632"/>
            <a:ext cx="7422061" cy="648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4581128"/>
            <a:ext cx="166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ТЕПЛОТА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943363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ВНИМАНИЕ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2410613"/>
            <a:ext cx="255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ЗАБОТЛИВОСТЬ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357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ёдор\Desktop\КАРТИНКИ\83444853_Da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9952" cy="362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3490" y="2924944"/>
            <a:ext cx="2045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/>
                </a:solidFill>
              </a:rPr>
              <a:t>Д О Б Р О</a:t>
            </a:r>
            <a:endParaRPr lang="ru-RU" sz="3200" b="1" i="1" dirty="0">
              <a:solidFill>
                <a:schemeClr val="accent6"/>
              </a:solidFill>
            </a:endParaRPr>
          </a:p>
        </p:txBody>
      </p:sp>
      <p:pic>
        <p:nvPicPr>
          <p:cNvPr id="4099" name="Picture 3" descr="C:\Users\Фёдор\Desktop\КАРТИНКИ\6ca322eaf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0553"/>
            <a:ext cx="4283968" cy="3382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741876" y="2876421"/>
            <a:ext cx="2232248" cy="502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М Ы С Л Ь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38205"/>
            <a:ext cx="4139952" cy="3177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09718"/>
            <a:ext cx="4283968" cy="3348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644696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ЗЕМЛЯ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3644696"/>
            <a:ext cx="160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ЛЮДИ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Фёдор\Desktop\КАРТИНКИ\-iscdA7L3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4" y="-28208"/>
            <a:ext cx="9066485" cy="6840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апля 2"/>
          <p:cNvSpPr/>
          <p:nvPr/>
        </p:nvSpPr>
        <p:spPr>
          <a:xfrm>
            <a:off x="3995936" y="0"/>
            <a:ext cx="5148064" cy="6812552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ЛЕТИ,ЛЕТИ,ЛЕПЕСТОК,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ЧЕРЕЗ ЗАПАД НА ВОСТОК,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ЧЕРЕЗ СЕВЕР,ЧЕРЕЗ ЮГ.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ВОЗВРАЩАЙСЯ, СДЕЛАВ КРУГ.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ЛИШЬ КОСНЕШЬСЯ ТЫ ЗЕМЛИ –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БЫТЬ ПО-МОЕМУ, ВЕЛИ…»</a:t>
            </a:r>
          </a:p>
        </p:txBody>
      </p:sp>
    </p:spTree>
    <p:extLst>
      <p:ext uri="{BB962C8B-B14F-4D97-AF65-F5344CB8AC3E}">
        <p14:creationId xmlns:p14="http://schemas.microsoft.com/office/powerpoint/2010/main" val="21534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4.photobucket.com/albums/a346/FuddFan/quillp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700808"/>
            <a:ext cx="51845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«Ребята, нужна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помощь! Ученик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Иванов —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самая популярная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личность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классе. По характеру он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вспыльчив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обидчив.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Единственный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выяснения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отношений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товарищами — драка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слушается, грубит учителям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Беда с ним: разбор поступков,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уговоры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него не действуют.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Чаще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он отвечает: «Не помню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так не делал, все ко мне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придираются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7024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pen.az/uploads/posts/2012-03/1332401254_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5314950" cy="3629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2-конечная звезда 4"/>
          <p:cNvSpPr/>
          <p:nvPr/>
        </p:nvSpPr>
        <p:spPr>
          <a:xfrm>
            <a:off x="3635896" y="106647"/>
            <a:ext cx="5688632" cy="6741368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«Что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легче -  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ссориться 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или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мириться!»</a:t>
            </a:r>
          </a:p>
        </p:txBody>
      </p:sp>
    </p:spTree>
    <p:extLst>
      <p:ext uri="{BB962C8B-B14F-4D97-AF65-F5344CB8AC3E}">
        <p14:creationId xmlns:p14="http://schemas.microsoft.com/office/powerpoint/2010/main" val="27959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3622" y="54479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ВЕЖЛИВЫЕ СЛОВА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309" y="576364"/>
            <a:ext cx="858116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ПРОСТИТЕ, ПОЖАЛУЙСТА</a:t>
            </a:r>
          </a:p>
          <a:p>
            <a:r>
              <a:rPr lang="ru-RU" sz="2000" dirty="0" smtClean="0"/>
              <a:t>ПРИНОШУ СВОИ ИЗВИНЕНИЯ</a:t>
            </a:r>
          </a:p>
          <a:p>
            <a:r>
              <a:rPr lang="ru-RU" sz="2000" dirty="0" smtClean="0"/>
              <a:t>Я ВИНОВАТ ПЕРЕД ВАМИ</a:t>
            </a:r>
          </a:p>
          <a:p>
            <a:r>
              <a:rPr lang="ru-RU" sz="2000" dirty="0" smtClean="0"/>
              <a:t>Я НЕ ХОТЕЛ ВАС ОБИДЕТЬ</a:t>
            </a:r>
          </a:p>
          <a:p>
            <a:r>
              <a:rPr lang="ru-RU" sz="2000" dirty="0" smtClean="0"/>
              <a:t>Я ПРИНИМАЮ ВАШИ ИЗВИНЕНИЯ</a:t>
            </a:r>
          </a:p>
          <a:p>
            <a:r>
              <a:rPr lang="ru-RU" sz="2000" dirty="0" smtClean="0"/>
              <a:t>НЕ БЕСПОКОЙТЕСЬ</a:t>
            </a:r>
          </a:p>
          <a:p>
            <a:r>
              <a:rPr lang="ru-RU" sz="2000" dirty="0" smtClean="0"/>
              <a:t>ИСКРЕННЕ БЛАГОДАРЮ ВАС</a:t>
            </a:r>
          </a:p>
          <a:p>
            <a:r>
              <a:rPr lang="ru-RU" sz="2000" dirty="0" smtClean="0"/>
              <a:t>БУДЬТЕ ДОБРЫ</a:t>
            </a:r>
          </a:p>
          <a:p>
            <a:r>
              <a:rPr lang="ru-RU" sz="2000" dirty="0" smtClean="0"/>
              <a:t>БУДЬТЕ ЛЮБЕЗНЫ</a:t>
            </a:r>
          </a:p>
          <a:p>
            <a:r>
              <a:rPr lang="ru-RU" sz="2000" dirty="0" smtClean="0"/>
              <a:t>НЕ ЗАТРУДНИТ ЛИ ВАС</a:t>
            </a:r>
          </a:p>
          <a:p>
            <a:r>
              <a:rPr lang="ru-RU" sz="2000" dirty="0" smtClean="0"/>
              <a:t>НЕ СОЧТИТЕ ЗА ТРУД</a:t>
            </a:r>
          </a:p>
          <a:p>
            <a:r>
              <a:rPr lang="ru-RU" sz="2000" dirty="0" smtClean="0"/>
              <a:t>ПРОСТИТЕ, ВЫ НЕ ПОДСКАЖЕТЕ</a:t>
            </a:r>
          </a:p>
          <a:p>
            <a:r>
              <a:rPr lang="ru-RU" sz="2000" dirty="0" smtClean="0"/>
              <a:t>ВЫ ТАК ЛЮБЕЗНЫ</a:t>
            </a:r>
          </a:p>
          <a:p>
            <a:r>
              <a:rPr lang="ru-RU" sz="2000" dirty="0" smtClean="0"/>
              <a:t>СЧАСТЬЯ ВАМ И БЛАГОПОЛУЧИЯ</a:t>
            </a:r>
          </a:p>
          <a:p>
            <a:r>
              <a:rPr lang="ru-RU" sz="2000" dirty="0" smtClean="0"/>
              <a:t>УДАЧИ В ДЕЛАХ</a:t>
            </a:r>
          </a:p>
          <a:p>
            <a:r>
              <a:rPr lang="ru-RU" sz="2000" dirty="0" smtClean="0"/>
              <a:t>СЧАСТЛИВОЙ ДОРОГИ</a:t>
            </a:r>
          </a:p>
          <a:p>
            <a:r>
              <a:rPr lang="ru-RU" sz="2000" dirty="0" smtClean="0"/>
              <a:t>ОКАЖИТЕ ЛЮБЕЗНОСТЬ</a:t>
            </a:r>
          </a:p>
          <a:p>
            <a:r>
              <a:rPr lang="ru-RU" sz="2000" dirty="0" smtClean="0"/>
              <a:t>ВСЕГДА К ВАШИМ УСЛУГАМ</a:t>
            </a:r>
          </a:p>
          <a:p>
            <a:r>
              <a:rPr lang="ru-RU" sz="2000" dirty="0" smtClean="0"/>
              <a:t>ЭТО БОЛЬШАЯ ЧЕСТЬ ДЛЯ МЕНЯ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7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590</TotalTime>
  <Words>341</Words>
  <Application>Microsoft Office PowerPoint</Application>
  <PresentationFormat>Экран (4:3)</PresentationFormat>
  <Paragraphs>69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Фёдор</dc:creator>
  <cp:lastModifiedBy>Фёдор</cp:lastModifiedBy>
  <cp:revision>58</cp:revision>
  <dcterms:created xsi:type="dcterms:W3CDTF">2013-11-18T14:49:45Z</dcterms:created>
  <dcterms:modified xsi:type="dcterms:W3CDTF">2016-03-17T17:49:50Z</dcterms:modified>
</cp:coreProperties>
</file>