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980" y="4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C5A2-DF1F-422C-8EAA-C80A7F7BCF8F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16F-1EA5-4D2D-89D9-CFB62056C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C5A2-DF1F-422C-8EAA-C80A7F7BCF8F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16F-1EA5-4D2D-89D9-CFB62056C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C5A2-DF1F-422C-8EAA-C80A7F7BCF8F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16F-1EA5-4D2D-89D9-CFB62056C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C5A2-DF1F-422C-8EAA-C80A7F7BCF8F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16F-1EA5-4D2D-89D9-CFB62056C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C5A2-DF1F-422C-8EAA-C80A7F7BCF8F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16F-1EA5-4D2D-89D9-CFB62056C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C5A2-DF1F-422C-8EAA-C80A7F7BCF8F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16F-1EA5-4D2D-89D9-CFB62056C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C5A2-DF1F-422C-8EAA-C80A7F7BCF8F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16F-1EA5-4D2D-89D9-CFB62056C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C5A2-DF1F-422C-8EAA-C80A7F7BCF8F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16F-1EA5-4D2D-89D9-CFB62056C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C5A2-DF1F-422C-8EAA-C80A7F7BCF8F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16F-1EA5-4D2D-89D9-CFB62056C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C5A2-DF1F-422C-8EAA-C80A7F7BCF8F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16F-1EA5-4D2D-89D9-CFB62056C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C5A2-DF1F-422C-8EAA-C80A7F7BCF8F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5F16F-1EA5-4D2D-89D9-CFB62056C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5C5A2-DF1F-422C-8EAA-C80A7F7BCF8F}" type="datetimeFigureOut">
              <a:rPr lang="ru-RU" smtClean="0"/>
              <a:pPr/>
              <a:t>15.03.2016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5F16F-1EA5-4D2D-89D9-CFB62056C0F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tu.rushkolnik.ru/tw_files2/urls_5/2530/d-2529406/2529406_html_2c399d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251520"/>
            <a:ext cx="6283923" cy="864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84784" y="1547664"/>
            <a:ext cx="35300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400" b="1" dirty="0" smtClean="0">
                <a:solidFill>
                  <a:srgbClr val="0066FF"/>
                </a:solidFill>
              </a:rPr>
              <a:t>Иске Әнҗерә гомуми </a:t>
            </a:r>
          </a:p>
          <a:p>
            <a:pPr algn="ctr"/>
            <a:r>
              <a:rPr lang="tt-RU" sz="2400" b="1" dirty="0" smtClean="0">
                <a:solidFill>
                  <a:srgbClr val="0066FF"/>
                </a:solidFill>
              </a:rPr>
              <a:t>төп белем мәктәбе</a:t>
            </a:r>
            <a:endParaRPr lang="ru-RU" sz="2400" b="1" dirty="0" smtClean="0">
              <a:solidFill>
                <a:srgbClr val="0066FF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66FF"/>
                </a:solidFill>
              </a:rPr>
              <a:t>1-сыйныф укучысы </a:t>
            </a:r>
          </a:p>
          <a:p>
            <a:pPr algn="ctr"/>
            <a:r>
              <a:rPr lang="ru-RU" sz="2400" b="1" dirty="0" smtClean="0">
                <a:solidFill>
                  <a:srgbClr val="0066FF"/>
                </a:solidFill>
              </a:rPr>
              <a:t>Садрутдинова Ралинә       Азатовна 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«Сау бул, ӘЛИФБА» </a:t>
            </a:r>
            <a:r>
              <a:rPr lang="ru-RU" sz="2400" b="1" dirty="0" smtClean="0">
                <a:solidFill>
                  <a:srgbClr val="0066FF"/>
                </a:solidFill>
              </a:rPr>
              <a:t>бәйрәмендә</a:t>
            </a:r>
          </a:p>
          <a:p>
            <a:pPr algn="ctr"/>
            <a:r>
              <a:rPr lang="tt-RU" sz="4400" b="1" dirty="0" smtClean="0">
                <a:solidFill>
                  <a:srgbClr val="0066FF"/>
                </a:solidFill>
              </a:rPr>
              <a:t>ДИПЛОМ</a:t>
            </a:r>
          </a:p>
          <a:p>
            <a:pPr algn="ctr"/>
            <a:r>
              <a:rPr lang="tt-RU" sz="2400" b="1" dirty="0" smtClean="0">
                <a:solidFill>
                  <a:srgbClr val="0066FF"/>
                </a:solidFill>
              </a:rPr>
              <a:t>белән бүләкләнә.</a:t>
            </a:r>
          </a:p>
          <a:p>
            <a:pPr algn="ctr"/>
            <a:r>
              <a:rPr lang="tt-RU" sz="2400" dirty="0" smtClean="0">
                <a:solidFill>
                  <a:srgbClr val="0066FF"/>
                </a:solidFill>
              </a:rPr>
              <a:t>(2016 ел)</a:t>
            </a:r>
            <a:endParaRPr lang="ru-RU" dirty="0">
              <a:solidFill>
                <a:srgbClr val="0066FF"/>
              </a:solidFill>
            </a:endParaRPr>
          </a:p>
        </p:txBody>
      </p:sp>
      <p:pic>
        <p:nvPicPr>
          <p:cNvPr id="2" name="Picture 2" descr="C:\Users\Гульназ\Desktop\телефон\20160315_104243.jpg"/>
          <p:cNvPicPr>
            <a:picLocks noChangeAspect="1" noChangeArrowheads="1"/>
          </p:cNvPicPr>
          <p:nvPr/>
        </p:nvPicPr>
        <p:blipFill>
          <a:blip r:embed="rId3" cstate="print"/>
          <a:srcRect l="2728" t="4328" r="4521" b="17766"/>
          <a:stretch>
            <a:fillRect/>
          </a:stretch>
        </p:blipFill>
        <p:spPr bwMode="auto">
          <a:xfrm>
            <a:off x="1916832" y="6156176"/>
            <a:ext cx="2448272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tu.rushkolnik.ru/tw_files2/urls_5/2530/d-2529406/2529406_html_2c399d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251520"/>
            <a:ext cx="6283923" cy="864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84784" y="1547664"/>
            <a:ext cx="35300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400" b="1" dirty="0" smtClean="0">
                <a:solidFill>
                  <a:srgbClr val="0066FF"/>
                </a:solidFill>
              </a:rPr>
              <a:t>Иске Әнҗерә гомуми </a:t>
            </a:r>
          </a:p>
          <a:p>
            <a:pPr algn="ctr"/>
            <a:r>
              <a:rPr lang="tt-RU" sz="2400" b="1" dirty="0" smtClean="0">
                <a:solidFill>
                  <a:srgbClr val="0066FF"/>
                </a:solidFill>
              </a:rPr>
              <a:t>төп белем мәктәбе</a:t>
            </a:r>
            <a:endParaRPr lang="ru-RU" sz="2400" b="1" dirty="0" smtClean="0">
              <a:solidFill>
                <a:srgbClr val="0066FF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66FF"/>
                </a:solidFill>
              </a:rPr>
              <a:t>1-сыйныф укучысы </a:t>
            </a:r>
          </a:p>
          <a:p>
            <a:pPr algn="ctr"/>
            <a:r>
              <a:rPr lang="ru-RU" sz="2400" b="1" dirty="0" smtClean="0">
                <a:solidFill>
                  <a:srgbClr val="0066FF"/>
                </a:solidFill>
              </a:rPr>
              <a:t>Варламова Анфиса       Викторовна 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«Сау бул, ӘЛИФБА» </a:t>
            </a:r>
            <a:r>
              <a:rPr lang="ru-RU" sz="2400" b="1" dirty="0" smtClean="0">
                <a:solidFill>
                  <a:srgbClr val="0066FF"/>
                </a:solidFill>
              </a:rPr>
              <a:t>бәйрәмендә</a:t>
            </a:r>
          </a:p>
          <a:p>
            <a:pPr algn="ctr"/>
            <a:r>
              <a:rPr lang="tt-RU" sz="4400" b="1" dirty="0" smtClean="0">
                <a:solidFill>
                  <a:srgbClr val="0066FF"/>
                </a:solidFill>
              </a:rPr>
              <a:t>ДИПЛОМ</a:t>
            </a:r>
          </a:p>
          <a:p>
            <a:pPr algn="ctr"/>
            <a:r>
              <a:rPr lang="tt-RU" sz="2400" b="1" dirty="0" smtClean="0">
                <a:solidFill>
                  <a:srgbClr val="0066FF"/>
                </a:solidFill>
              </a:rPr>
              <a:t>белән бүләкләнә.</a:t>
            </a:r>
          </a:p>
          <a:p>
            <a:pPr algn="ctr"/>
            <a:r>
              <a:rPr lang="tt-RU" sz="2400" dirty="0" smtClean="0">
                <a:solidFill>
                  <a:srgbClr val="0066FF"/>
                </a:solidFill>
              </a:rPr>
              <a:t>(2016 ел)</a:t>
            </a:r>
            <a:endParaRPr lang="ru-RU" dirty="0">
              <a:solidFill>
                <a:srgbClr val="0066FF"/>
              </a:solidFill>
            </a:endParaRPr>
          </a:p>
        </p:txBody>
      </p:sp>
      <p:pic>
        <p:nvPicPr>
          <p:cNvPr id="6" name="Picture 2" descr="C:\Users\Гульназ\Desktop\телефон\20160315_104243.jpg"/>
          <p:cNvPicPr>
            <a:picLocks noChangeAspect="1" noChangeArrowheads="1"/>
          </p:cNvPicPr>
          <p:nvPr/>
        </p:nvPicPr>
        <p:blipFill>
          <a:blip r:embed="rId3" cstate="print"/>
          <a:srcRect l="2728" t="4328" r="4521" b="17766"/>
          <a:stretch>
            <a:fillRect/>
          </a:stretch>
        </p:blipFill>
        <p:spPr bwMode="auto">
          <a:xfrm>
            <a:off x="1916832" y="6156176"/>
            <a:ext cx="2448272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ttu.rushkolnik.ru/tw_files2/urls_5/2530/d-2529406/2529406_html_2c399d5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251520"/>
            <a:ext cx="6283923" cy="8640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84784" y="1547664"/>
            <a:ext cx="35300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2400" b="1" dirty="0" smtClean="0">
                <a:solidFill>
                  <a:srgbClr val="0066FF"/>
                </a:solidFill>
              </a:rPr>
              <a:t>Иске Әнҗерә гомуми </a:t>
            </a:r>
          </a:p>
          <a:p>
            <a:pPr algn="ctr"/>
            <a:r>
              <a:rPr lang="tt-RU" sz="2400" b="1" dirty="0" smtClean="0">
                <a:solidFill>
                  <a:srgbClr val="0066FF"/>
                </a:solidFill>
              </a:rPr>
              <a:t>төп белем мәктәбе</a:t>
            </a:r>
            <a:endParaRPr lang="ru-RU" sz="2400" b="1" dirty="0" smtClean="0">
              <a:solidFill>
                <a:srgbClr val="0066FF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66FF"/>
                </a:solidFill>
              </a:rPr>
              <a:t>1-сыйныф укучысы </a:t>
            </a:r>
          </a:p>
          <a:p>
            <a:pPr algn="ctr"/>
            <a:r>
              <a:rPr lang="ru-RU" sz="2400" b="1" dirty="0" smtClean="0">
                <a:solidFill>
                  <a:srgbClr val="0066FF"/>
                </a:solidFill>
              </a:rPr>
              <a:t>Шафигуллина Айзилә    Фэнилевна 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«Сау бул, ӘЛИФБА» </a:t>
            </a:r>
            <a:r>
              <a:rPr lang="ru-RU" sz="2400" b="1" dirty="0" smtClean="0">
                <a:solidFill>
                  <a:srgbClr val="0066FF"/>
                </a:solidFill>
              </a:rPr>
              <a:t>бәйрәмендә</a:t>
            </a:r>
          </a:p>
          <a:p>
            <a:pPr algn="ctr"/>
            <a:r>
              <a:rPr lang="tt-RU" sz="4400" b="1" dirty="0" smtClean="0">
                <a:solidFill>
                  <a:srgbClr val="0066FF"/>
                </a:solidFill>
              </a:rPr>
              <a:t>ДИПЛОМ</a:t>
            </a:r>
          </a:p>
          <a:p>
            <a:pPr algn="ctr"/>
            <a:r>
              <a:rPr lang="tt-RU" sz="2400" b="1" dirty="0" smtClean="0">
                <a:solidFill>
                  <a:srgbClr val="0066FF"/>
                </a:solidFill>
              </a:rPr>
              <a:t>белән бүләкләнә.</a:t>
            </a:r>
          </a:p>
          <a:p>
            <a:pPr algn="ctr"/>
            <a:r>
              <a:rPr lang="tt-RU" sz="2400" dirty="0" smtClean="0">
                <a:solidFill>
                  <a:srgbClr val="0066FF"/>
                </a:solidFill>
              </a:rPr>
              <a:t>(2016 ел)</a:t>
            </a:r>
            <a:endParaRPr lang="ru-RU" dirty="0">
              <a:solidFill>
                <a:srgbClr val="0066FF"/>
              </a:solidFill>
            </a:endParaRPr>
          </a:p>
        </p:txBody>
      </p:sp>
      <p:pic>
        <p:nvPicPr>
          <p:cNvPr id="6" name="Picture 2" descr="C:\Users\Гульназ\Desktop\телефон\20160315_104243.jpg"/>
          <p:cNvPicPr>
            <a:picLocks noChangeAspect="1" noChangeArrowheads="1"/>
          </p:cNvPicPr>
          <p:nvPr/>
        </p:nvPicPr>
        <p:blipFill>
          <a:blip r:embed="rId3" cstate="print"/>
          <a:srcRect l="2728" t="4328" r="4521" b="17766"/>
          <a:stretch>
            <a:fillRect/>
          </a:stretch>
        </p:blipFill>
        <p:spPr bwMode="auto">
          <a:xfrm>
            <a:off x="1916832" y="6156176"/>
            <a:ext cx="2448272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78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Гульназ</dc:creator>
  <cp:lastModifiedBy>Гульназ</cp:lastModifiedBy>
  <cp:revision>5</cp:revision>
  <dcterms:created xsi:type="dcterms:W3CDTF">2016-03-15T07:03:03Z</dcterms:created>
  <dcterms:modified xsi:type="dcterms:W3CDTF">2016-03-15T07:51:27Z</dcterms:modified>
</cp:coreProperties>
</file>