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</p:sldMasterIdLst>
  <p:notesMasterIdLst>
    <p:notesMasterId r:id="rId13"/>
  </p:notesMasterIdLst>
  <p:sldIdLst>
    <p:sldId id="271" r:id="rId4"/>
    <p:sldId id="258" r:id="rId5"/>
    <p:sldId id="260" r:id="rId6"/>
    <p:sldId id="272" r:id="rId7"/>
    <p:sldId id="269" r:id="rId8"/>
    <p:sldId id="273" r:id="rId9"/>
    <p:sldId id="265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1919C9"/>
    <a:srgbClr val="006C31"/>
    <a:srgbClr val="D218C5"/>
    <a:srgbClr val="002CB8"/>
    <a:srgbClr val="AC0000"/>
    <a:srgbClr val="0033CC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862" autoAdjust="0"/>
    <p:restoredTop sz="91763" autoAdjust="0"/>
  </p:normalViewPr>
  <p:slideViewPr>
    <p:cSldViewPr snapToGrid="0">
      <p:cViewPr varScale="1">
        <p:scale>
          <a:sx n="56" d="100"/>
          <a:sy n="56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5AA8D-AFEF-43D0-B619-7D81A3340906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5EDCA-5D4F-473A-9C36-E9769F858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85728"/>
            <a:ext cx="8572560" cy="6286544"/>
          </a:xfrm>
          <a:prstGeom prst="roundRect">
            <a:avLst>
              <a:gd name="adj" fmla="val 981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56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122" name="Picture 2" descr="Подснежни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714884"/>
            <a:ext cx="3143240" cy="1842725"/>
          </a:xfrm>
          <a:prstGeom prst="rect">
            <a:avLst/>
          </a:prstGeom>
          <a:noFill/>
        </p:spPr>
      </p:pic>
      <p:pic>
        <p:nvPicPr>
          <p:cNvPr id="5124" name="Picture 4" descr="Звёздный * Просмотр темы - МЫ ЖЕЛАЕМ СЧАСТЬЯ ВАМ!"/>
          <p:cNvPicPr>
            <a:picLocks noChangeAspect="1" noChangeArrowheads="1"/>
          </p:cNvPicPr>
          <p:nvPr/>
        </p:nvPicPr>
        <p:blipFill>
          <a:blip r:embed="rId7"/>
          <a:srcRect l="16950" t="11031" r="11864" b="7345"/>
          <a:stretch>
            <a:fillRect/>
          </a:stretch>
        </p:blipFill>
        <p:spPr bwMode="auto">
          <a:xfrm>
            <a:off x="0" y="0"/>
            <a:ext cx="3000364" cy="26431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85728"/>
            <a:ext cx="8572560" cy="6286544"/>
          </a:xfrm>
          <a:prstGeom prst="roundRect">
            <a:avLst>
              <a:gd name="adj" fmla="val 981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56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124" name="Picture 4" descr="Звёздный * Просмотр темы - МЫ ЖЕЛАЕМ СЧАСТЬЯ ВАМ!"/>
          <p:cNvPicPr>
            <a:picLocks noChangeAspect="1" noChangeArrowheads="1"/>
          </p:cNvPicPr>
          <p:nvPr/>
        </p:nvPicPr>
        <p:blipFill>
          <a:blip r:embed="rId6"/>
          <a:srcRect l="16950" t="11031" r="11864" b="7345"/>
          <a:stretch>
            <a:fillRect/>
          </a:stretch>
        </p:blipFill>
        <p:spPr bwMode="auto">
          <a:xfrm>
            <a:off x="0" y="0"/>
            <a:ext cx="2027264" cy="1785926"/>
          </a:xfrm>
          <a:prstGeom prst="rect">
            <a:avLst/>
          </a:prstGeom>
          <a:noFill/>
        </p:spPr>
      </p:pic>
      <p:pic>
        <p:nvPicPr>
          <p:cNvPr id="9220" name="Picture 4" descr="1218 x 745 , 893 кб - Фиалки - Растения PNG - Фотоальбомы - семена в Украине, саженцы, луковичные, садовод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5143512"/>
            <a:ext cx="3143240" cy="166575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85728"/>
            <a:ext cx="8572560" cy="6286544"/>
          </a:xfrm>
          <a:prstGeom prst="roundRect">
            <a:avLst>
              <a:gd name="adj" fmla="val 981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56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122" name="Picture 2" descr="Подснежни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175570"/>
            <a:ext cx="2357422" cy="1382039"/>
          </a:xfrm>
          <a:prstGeom prst="rect">
            <a:avLst/>
          </a:prstGeom>
          <a:noFill/>
        </p:spPr>
      </p:pic>
      <p:pic>
        <p:nvPicPr>
          <p:cNvPr id="5124" name="Picture 4" descr="Звёздный * Просмотр темы - МЫ ЖЕЛАЕМ СЧАСТЬЯ ВАМ!"/>
          <p:cNvPicPr>
            <a:picLocks noChangeAspect="1" noChangeArrowheads="1"/>
          </p:cNvPicPr>
          <p:nvPr/>
        </p:nvPicPr>
        <p:blipFill>
          <a:blip r:embed="rId7"/>
          <a:srcRect l="12806" r="12926"/>
          <a:stretch>
            <a:fillRect/>
          </a:stretch>
        </p:blipFill>
        <p:spPr bwMode="auto">
          <a:xfrm>
            <a:off x="0" y="0"/>
            <a:ext cx="2071670" cy="214311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0043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русского языка в </a:t>
            </a:r>
            <a:r>
              <a:rPr lang="ru-RU" sz="2800" b="1" dirty="0" smtClean="0"/>
              <a:t>4 </a:t>
            </a:r>
            <a:r>
              <a:rPr lang="ru-RU" sz="2800" b="1" dirty="0" smtClean="0"/>
              <a:t>классе.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128586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«Неопределённая форма глагола»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83156" y="4997774"/>
            <a:ext cx="4064000" cy="1223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Корчагина Ольга Даниловна,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МОУ УСОШ № 2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им. Сергея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Ступакова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dirty="0" smtClean="0"/>
              <a:t>г.Удомля Тверской обл.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760" y="2936978"/>
            <a:ext cx="76809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919C9"/>
                </a:solidFill>
                <a:latin typeface="Comic Sans MS" pitchFamily="66" charset="0"/>
              </a:rPr>
              <a:t>Весною ____________, </a:t>
            </a:r>
          </a:p>
          <a:p>
            <a:pPr algn="ctr"/>
            <a:r>
              <a:rPr lang="ru-RU" sz="4400" b="1" dirty="0" smtClean="0">
                <a:solidFill>
                  <a:srgbClr val="1919C9"/>
                </a:solidFill>
                <a:latin typeface="Comic Sans MS" pitchFamily="66" charset="0"/>
              </a:rPr>
              <a:t>А осенью ___________</a:t>
            </a:r>
            <a:endParaRPr lang="ru-RU" sz="4400" b="1" dirty="0">
              <a:solidFill>
                <a:srgbClr val="1919C9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3558" y="523865"/>
            <a:ext cx="6436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4509" y="3565449"/>
            <a:ext cx="32335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5A2781"/>
                </a:solidFill>
                <a:latin typeface="Comic Sans MS" pitchFamily="66" charset="0"/>
              </a:rPr>
              <a:t>веселиться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7453" y="2916225"/>
            <a:ext cx="2877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5A2781"/>
                </a:solidFill>
                <a:latin typeface="Comic Sans MS" pitchFamily="66" charset="0"/>
              </a:rPr>
              <a:t>трудиться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57984" y="1081963"/>
            <a:ext cx="6010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Неопределённая форма глагола.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8673" y="664420"/>
            <a:ext cx="4063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CB8"/>
                </a:solidFill>
              </a:rPr>
              <a:t>Чистописание </a:t>
            </a:r>
            <a:endParaRPr lang="ru-RU" sz="4800" b="1" dirty="0">
              <a:solidFill>
                <a:srgbClr val="002CB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7151" y="1685064"/>
            <a:ext cx="7138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 smtClean="0">
                <a:latin typeface="Book Antiqua" pitchFamily="18" charset="0"/>
              </a:rPr>
              <a:t>Ггг</a:t>
            </a:r>
            <a:r>
              <a:rPr lang="ru-RU" sz="5400" b="1" i="1" dirty="0" smtClean="0">
                <a:latin typeface="Book Antiqua" pitchFamily="18" charset="0"/>
              </a:rPr>
              <a:t>   </a:t>
            </a:r>
            <a:r>
              <a:rPr lang="ru-RU" sz="3600" b="1" i="1" dirty="0" smtClean="0">
                <a:latin typeface="Book Antiqua" pitchFamily="18" charset="0"/>
              </a:rPr>
              <a:t>//  </a:t>
            </a:r>
            <a:r>
              <a:rPr lang="ru-RU" sz="5400" b="1" i="1" dirty="0" smtClean="0">
                <a:latin typeface="Book Antiqua" pitchFamily="18" charset="0"/>
              </a:rPr>
              <a:t> </a:t>
            </a:r>
            <a:r>
              <a:rPr lang="ru-RU" sz="5400" b="1" i="1" dirty="0" err="1" smtClean="0">
                <a:latin typeface="Book Antiqua" pitchFamily="18" charset="0"/>
              </a:rPr>
              <a:t>гог</a:t>
            </a:r>
            <a:r>
              <a:rPr lang="ru-RU" sz="5400" b="1" i="1" dirty="0" smtClean="0">
                <a:latin typeface="Book Antiqua" pitchFamily="18" charset="0"/>
              </a:rPr>
              <a:t>  </a:t>
            </a:r>
            <a:r>
              <a:rPr lang="ru-RU" sz="3600" b="1" i="1" dirty="0" smtClean="0">
                <a:latin typeface="Book Antiqua" pitchFamily="18" charset="0"/>
              </a:rPr>
              <a:t>//</a:t>
            </a:r>
            <a:r>
              <a:rPr lang="ru-RU" sz="5400" b="1" i="1" dirty="0" smtClean="0">
                <a:latin typeface="Book Antiqua" pitchFamily="18" charset="0"/>
              </a:rPr>
              <a:t>  </a:t>
            </a:r>
            <a:r>
              <a:rPr lang="ru-RU" sz="5400" b="1" i="1" dirty="0" err="1" smtClean="0">
                <a:latin typeface="Book Antiqua" pitchFamily="18" charset="0"/>
              </a:rPr>
              <a:t>гиг</a:t>
            </a:r>
            <a:r>
              <a:rPr lang="ru-RU" sz="5400" b="1" i="1" dirty="0" smtClean="0">
                <a:latin typeface="Book Antiqua" pitchFamily="18" charset="0"/>
              </a:rPr>
              <a:t>  </a:t>
            </a:r>
            <a:r>
              <a:rPr lang="ru-RU" sz="3600" b="1" i="1" dirty="0" smtClean="0">
                <a:latin typeface="Book Antiqua" pitchFamily="18" charset="0"/>
              </a:rPr>
              <a:t>//  </a:t>
            </a:r>
            <a:r>
              <a:rPr lang="ru-RU" sz="5400" b="1" i="1" dirty="0" err="1" smtClean="0">
                <a:latin typeface="Book Antiqua" pitchFamily="18" charset="0"/>
              </a:rPr>
              <a:t>глг</a:t>
            </a:r>
            <a:endParaRPr lang="ru-RU" sz="5400" b="1" i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198" y="2608825"/>
            <a:ext cx="785824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600" b="1" i="1" dirty="0" smtClean="0">
                <a:latin typeface="Book Antiqua" pitchFamily="18" charset="0"/>
              </a:rPr>
              <a:t>сверкать   стеречь   плести</a:t>
            </a:r>
            <a:endParaRPr lang="ru-RU" sz="46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610784" y="1117599"/>
            <a:ext cx="6121400" cy="13615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919C9"/>
                </a:solidFill>
                <a:latin typeface="Times New Roman"/>
                <a:cs typeface="Times New Roman"/>
              </a:rPr>
              <a:t>Что вы знаете о глаголе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415" y="2731347"/>
            <a:ext cx="7250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Записать на лепестках цветка, что вы знаете о глаголе.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43349" y="462279"/>
            <a:ext cx="3286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Работа в группах.</a:t>
            </a:r>
            <a:endParaRPr lang="ru-RU" sz="3200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4636" r="14514"/>
          <a:stretch>
            <a:fillRect/>
          </a:stretch>
        </p:blipFill>
        <p:spPr bwMode="auto">
          <a:xfrm>
            <a:off x="2692399" y="3742267"/>
            <a:ext cx="3268133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6370336">
            <a:off x="1632640" y="1656739"/>
            <a:ext cx="1332000" cy="31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9473778">
            <a:off x="5155334" y="3464525"/>
            <a:ext cx="1332000" cy="31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6200000">
            <a:off x="6112336" y="1664832"/>
            <a:ext cx="1296000" cy="31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250858">
            <a:off x="2764193" y="3511441"/>
            <a:ext cx="1332000" cy="31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064390">
            <a:off x="5087814" y="-81989"/>
            <a:ext cx="1296000" cy="31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9843529">
            <a:off x="2892246" y="-21837"/>
            <a:ext cx="1332000" cy="31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538329" y="2385390"/>
            <a:ext cx="1938131" cy="1779105"/>
          </a:xfrm>
          <a:prstGeom prst="ellipse">
            <a:avLst/>
          </a:prstGeom>
          <a:solidFill>
            <a:srgbClr val="FF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Глагол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3730413">
            <a:off x="3334196" y="1149881"/>
            <a:ext cx="10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является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 rot="18498954">
            <a:off x="4800755" y="1005575"/>
            <a:ext cx="134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изменяется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58868" y="2721202"/>
            <a:ext cx="175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предложении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 rot="3701007">
            <a:off x="5623890" y="4670178"/>
            <a:ext cx="104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для чего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 rot="18353544">
            <a:off x="2595154" y="458217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отвечает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71400" y="2570669"/>
            <a:ext cx="13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обозначает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 rot="18352643">
            <a:off x="1950719" y="4828033"/>
            <a:ext cx="3084576" cy="53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 делать?  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что  сделать?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3563000">
            <a:off x="1908047" y="1195664"/>
            <a:ext cx="3084576" cy="53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частью  речи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367" y="2945216"/>
            <a:ext cx="3084576" cy="53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действие предмета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8460125">
            <a:off x="4328160" y="1197202"/>
            <a:ext cx="3084576" cy="53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числам, временам, родам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79134" y="3103712"/>
            <a:ext cx="3084576" cy="53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сказуемое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3563000">
            <a:off x="4218431" y="4859360"/>
            <a:ext cx="3084576" cy="53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512145"/>
            <a:ext cx="25905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Проверяем.</a:t>
            </a:r>
            <a:endParaRPr lang="ru-RU" sz="3600" b="1" i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00042"/>
            <a:ext cx="6569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E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ФИЗМИНУТКА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E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01024" y="5857892"/>
          <a:ext cx="914400" cy="714375"/>
        </p:xfrm>
        <a:graphic>
          <a:graphicData uri="http://schemas.openxmlformats.org/presentationml/2006/ole">
            <p:oleObj spid="_x0000_s1026" name="Презентация" showAsIcon="1" r:id="rId3" imgW="914400" imgH="714240" progId="PowerPoint.Show.12">
              <p:embed/>
            </p:oleObj>
          </a:graphicData>
        </a:graphic>
      </p:graphicFrame>
      <p:pic>
        <p:nvPicPr>
          <p:cNvPr id="5125" name="Picture 5" descr="http://www.disneypicture.net/data/media/37/DarkwingDuck3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2500330" cy="39059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9960" y="443985"/>
            <a:ext cx="569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CB8"/>
                </a:solidFill>
              </a:rPr>
              <a:t>Работа с пословицами</a:t>
            </a:r>
            <a:endParaRPr lang="ru-RU" sz="4400" b="1" dirty="0">
              <a:solidFill>
                <a:srgbClr val="002CB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338" y="1707465"/>
            <a:ext cx="7745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  П</a:t>
            </a:r>
            <a:r>
              <a:rPr lang="ru-RU" sz="3600" b="1" i="1" dirty="0" smtClean="0"/>
              <a:t>_______ </a:t>
            </a:r>
            <a:r>
              <a:rPr lang="ru-RU" sz="3600" b="1" i="1" dirty="0" err="1" smtClean="0"/>
              <a:t>марток</a:t>
            </a:r>
            <a:r>
              <a:rPr lang="ru-RU" sz="3600" b="1" i="1" dirty="0" smtClean="0"/>
              <a:t>, </a:t>
            </a:r>
            <a:r>
              <a:rPr lang="ru-RU" sz="3600" b="1" i="1" dirty="0" smtClean="0"/>
              <a:t>_______________ </a:t>
            </a:r>
            <a:r>
              <a:rPr lang="ru-RU" sz="3600" b="1" i="1" dirty="0" smtClean="0"/>
              <a:t>двое порток.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3127" y="2858931"/>
            <a:ext cx="6436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Весенний день год __________.</a:t>
            </a:r>
            <a:endParaRPr lang="ru-RU" sz="36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3872" y="3505107"/>
            <a:ext cx="7221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Весна ____________ ключи и воды.</a:t>
            </a:r>
            <a:endParaRPr lang="ru-RU" sz="3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8213" y="2803363"/>
            <a:ext cx="1834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prstClr val="black"/>
                </a:solidFill>
              </a:rPr>
              <a:t>кормит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9851" y="1701047"/>
            <a:ext cx="1894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prstClr val="black"/>
                </a:solidFill>
              </a:rPr>
              <a:t>Пришел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6170" y="3477086"/>
            <a:ext cx="2675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prstClr val="black"/>
                </a:solidFill>
              </a:rPr>
              <a:t>отмыкает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3859" y="1676554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prstClr val="black"/>
                </a:solidFill>
              </a:rPr>
              <a:t>п</a:t>
            </a:r>
            <a:r>
              <a:rPr lang="ru-RU" sz="3600" b="1" i="1" dirty="0" smtClean="0">
                <a:solidFill>
                  <a:prstClr val="black"/>
                </a:solidFill>
              </a:rPr>
              <a:t>ора одевать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80534" y="4458546"/>
            <a:ext cx="82634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Вставить глаголы.</a:t>
            </a:r>
          </a:p>
          <a:p>
            <a:r>
              <a:rPr lang="ru-RU" sz="2800" b="1" dirty="0" smtClean="0"/>
              <a:t>Определить время глаголов.</a:t>
            </a:r>
          </a:p>
          <a:p>
            <a:r>
              <a:rPr lang="ru-RU" sz="2800" b="1" dirty="0" smtClean="0"/>
              <a:t>У всех ли глаголов вы смогли определить время?</a:t>
            </a:r>
          </a:p>
          <a:p>
            <a:r>
              <a:rPr lang="ru-RU" sz="2800" b="1" dirty="0" smtClean="0"/>
              <a:t>Почему?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91792" y="1786128"/>
            <a:ext cx="53035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Ещё в полях белеет снег,	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воды уж весной шумят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Бегут и будят сонный брег,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Бегут, и блещут, и гласят.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гласят во все концы: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62175" algn="l"/>
              </a:tabLs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«Весна идёт, весна идёт!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62175" algn="l"/>
              </a:tabLs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молодой весны гонцы,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62175" algn="l"/>
              </a:tabLs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нас выслала вперёд!»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1621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 И.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Тютчев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391152" y="2273808"/>
            <a:ext cx="1133856" cy="12192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78960" y="2359152"/>
            <a:ext cx="1158240" cy="15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396992" y="2767584"/>
            <a:ext cx="1133856" cy="12192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84800" y="2852928"/>
            <a:ext cx="1158240" cy="15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934464" y="3255264"/>
            <a:ext cx="1133856" cy="12192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22272" y="3340608"/>
            <a:ext cx="1158240" cy="15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373120" y="3267456"/>
            <a:ext cx="1133856" cy="12192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60928" y="3352800"/>
            <a:ext cx="1158240" cy="15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71040" y="3767328"/>
            <a:ext cx="1133856" cy="12192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58848" y="3852672"/>
            <a:ext cx="1158240" cy="15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507232" y="3749040"/>
            <a:ext cx="1347216" cy="6096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495040" y="3822192"/>
            <a:ext cx="1359408" cy="6096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72608" y="3742944"/>
            <a:ext cx="1133856" cy="12192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60416" y="3828288"/>
            <a:ext cx="1158240" cy="15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873248" y="4230624"/>
            <a:ext cx="1133856" cy="12192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61056" y="4315968"/>
            <a:ext cx="1158240" cy="15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214624" y="4724400"/>
            <a:ext cx="944880" cy="30480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202432" y="4809744"/>
            <a:ext cx="932688" cy="182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348224" y="4718304"/>
            <a:ext cx="1133856" cy="12192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336032" y="4803648"/>
            <a:ext cx="1158240" cy="15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556000" y="5724144"/>
            <a:ext cx="1530096" cy="6096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543808" y="5803392"/>
            <a:ext cx="1554480" cy="18288"/>
          </a:xfrm>
          <a:prstGeom prst="line">
            <a:avLst/>
          </a:prstGeom>
          <a:ln w="28575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71748" y="614679"/>
            <a:ext cx="696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Найти глаголы и выписать. Выделить окончания. Поставить в неопределённую форму.</a:t>
            </a:r>
            <a:endParaRPr lang="ru-RU" sz="2400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52550" y="1600200"/>
            <a:ext cx="6515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хвали себя сам, пусть люди похвалят.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982" y="3377684"/>
            <a:ext cx="75456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D218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  <a:endParaRPr lang="ru-RU" sz="6600" dirty="0">
              <a:solidFill>
                <a:srgbClr val="D218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236</TotalTime>
  <Words>186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Презентация1</vt:lpstr>
      <vt:lpstr>2_Презентация1</vt:lpstr>
      <vt:lpstr>1_Презентация1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</cp:lastModifiedBy>
  <cp:revision>31</cp:revision>
  <dcterms:created xsi:type="dcterms:W3CDTF">2015-03-05T16:07:45Z</dcterms:created>
  <dcterms:modified xsi:type="dcterms:W3CDTF">2016-03-18T03:43:10Z</dcterms:modified>
</cp:coreProperties>
</file>