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62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3" r:id="rId11"/>
    <p:sldId id="276" r:id="rId12"/>
    <p:sldId id="277" r:id="rId13"/>
    <p:sldId id="283" r:id="rId14"/>
    <p:sldId id="284" r:id="rId15"/>
    <p:sldId id="288" r:id="rId16"/>
    <p:sldId id="285" r:id="rId17"/>
    <p:sldId id="28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858A0-FE1B-4640-8854-9A225499B7B5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33273A-5525-40B4-9E62-AF6A3ED35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545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74A94-7324-4749-BEBC-7E35545BAA13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780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92112"/>
      </p:ext>
    </p:extLst>
  </p:cSld>
  <p:clrMapOvr>
    <a:masterClrMapping/>
  </p:clrMapOvr>
  <p:transition spd="slow" advTm="500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610841"/>
      </p:ext>
    </p:extLst>
  </p:cSld>
  <p:clrMapOvr>
    <a:masterClrMapping/>
  </p:clrMapOvr>
  <p:transition spd="slow" advTm="500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605029"/>
      </p:ext>
    </p:extLst>
  </p:cSld>
  <p:clrMapOvr>
    <a:masterClrMapping/>
  </p:clrMapOvr>
  <p:transition spd="slow" advTm="500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225783"/>
      </p:ext>
    </p:extLst>
  </p:cSld>
  <p:clrMapOvr>
    <a:masterClrMapping/>
  </p:clrMapOvr>
  <p:transition spd="slow" advTm="500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312092"/>
      </p:ext>
    </p:extLst>
  </p:cSld>
  <p:clrMapOvr>
    <a:masterClrMapping/>
  </p:clrMapOvr>
  <p:transition spd="slow" advTm="500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067122"/>
      </p:ext>
    </p:extLst>
  </p:cSld>
  <p:clrMapOvr>
    <a:masterClrMapping/>
  </p:clrMapOvr>
  <p:transition spd="slow" advTm="500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96552"/>
      </p:ext>
    </p:extLst>
  </p:cSld>
  <p:clrMapOvr>
    <a:masterClrMapping/>
  </p:clrMapOvr>
  <p:transition spd="slow" advTm="500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273672"/>
      </p:ext>
    </p:extLst>
  </p:cSld>
  <p:clrMapOvr>
    <a:masterClrMapping/>
  </p:clrMapOvr>
  <p:transition spd="slow" advTm="500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120284"/>
      </p:ext>
    </p:extLst>
  </p:cSld>
  <p:clrMapOvr>
    <a:masterClrMapping/>
  </p:clrMapOvr>
  <p:transition spd="slow" advTm="500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356380"/>
      </p:ext>
    </p:extLst>
  </p:cSld>
  <p:clrMapOvr>
    <a:masterClrMapping/>
  </p:clrMapOvr>
  <p:transition spd="slow" advTm="500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744960"/>
      </p:ext>
    </p:extLst>
  </p:cSld>
  <p:clrMapOvr>
    <a:masterClrMapping/>
  </p:clrMapOvr>
  <p:transition spd="slow" advTm="500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594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5000">
    <p:pull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2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дд\картинки\0_a4fe2_6fd873d0_XL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743200"/>
            <a:ext cx="3433302" cy="3886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19400" y="3789040"/>
            <a:ext cx="5714187" cy="108776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ButtonPour">
              <a:avLst>
                <a:gd name="adj1" fmla="val 10074118"/>
                <a:gd name="adj2" fmla="val 0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>
                  <a:solidFill>
                    <a:prstClr val="black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ast Impacted" pitchFamily="2" charset="0"/>
              </a:rPr>
              <a:t>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51816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prstClr val="black"/>
                </a:solidFill>
                <a:latin typeface="Comic Sans MS" pitchFamily="66" charset="0"/>
              </a:rPr>
              <a:t> </a:t>
            </a:r>
          </a:p>
        </p:txBody>
      </p:sp>
      <p:pic>
        <p:nvPicPr>
          <p:cNvPr id="5" name="Picture 2" descr="D:\пдд\картинки\0_a4fe2_6fd873d0_XL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396552" y="2781300"/>
            <a:ext cx="3433302" cy="38862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3968" y="536626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Работу выполнил ученик 3 –а класса МКОУ «СОШ № 29»  Русских Евгений</a:t>
            </a:r>
          </a:p>
          <a:p>
            <a:endParaRPr lang="ru-RU" dirty="0">
              <a:solidFill>
                <a:prstClr val="black"/>
              </a:solidFill>
            </a:endParaRPr>
          </a:p>
          <a:p>
            <a:r>
              <a:rPr lang="ru-RU" dirty="0">
                <a:solidFill>
                  <a:prstClr val="black"/>
                </a:solidFill>
              </a:rPr>
              <a:t>Руководитель: Солдатова А.В.</a:t>
            </a:r>
          </a:p>
        </p:txBody>
      </p:sp>
      <p:pic>
        <p:nvPicPr>
          <p:cNvPr id="7" name="Picture 2" descr="D:\пдд\картинки\0_a4fe2_6fd873d0_XL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244152" y="2933700"/>
            <a:ext cx="3433302" cy="3886200"/>
          </a:xfrm>
          <a:prstGeom prst="rect">
            <a:avLst/>
          </a:prstGeom>
          <a:noFill/>
        </p:spPr>
      </p:pic>
      <p:pic>
        <p:nvPicPr>
          <p:cNvPr id="8" name="Picture 2" descr="D:\пдд\картинки\0_a4fe2_6fd873d0_XL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91752" y="3086100"/>
            <a:ext cx="3433302" cy="38862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195736" y="260648"/>
            <a:ext cx="63378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dirty="0">
                <a:solidFill>
                  <a:prstClr val="black"/>
                </a:solidFill>
              </a:rPr>
              <a:t>Мы и дорога</a:t>
            </a:r>
          </a:p>
        </p:txBody>
      </p:sp>
    </p:spTree>
    <p:extLst>
      <p:ext uri="{BB962C8B-B14F-4D97-AF65-F5344CB8AC3E}">
        <p14:creationId xmlns:p14="http://schemas.microsoft.com/office/powerpoint/2010/main" val="2241873149"/>
      </p:ext>
    </p:extLst>
  </p:cSld>
  <p:clrMapOvr>
    <a:masterClrMapping/>
  </p:clrMapOvr>
  <p:transition spd="slow" advTm="5000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ed-kopilka.ru/upload/blogs/2164_9bdca74d4cf61adb7f06d9973e67831c.jpg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1318121"/>
            <a:ext cx="5962650" cy="513521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987824" y="548680"/>
            <a:ext cx="20335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prstClr val="black"/>
                </a:solidFill>
              </a:rPr>
              <a:t>Ребусы</a:t>
            </a:r>
          </a:p>
        </p:txBody>
      </p:sp>
    </p:spTree>
    <p:extLst>
      <p:ext uri="{BB962C8B-B14F-4D97-AF65-F5344CB8AC3E}">
        <p14:creationId xmlns:p14="http://schemas.microsoft.com/office/powerpoint/2010/main" val="285325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ed-kopilka.ru/upload/blogs/2164_520790d0f073f7888873b44e7a24e14f.jp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1252537"/>
            <a:ext cx="5962650" cy="4352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302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ed-kopilka.ru/upload/blogs/2164_58794ca0607fbda4d28407e71c3be68b.jp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1252537"/>
            <a:ext cx="5962650" cy="4352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436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ed-kopilka.ru/upload/blogs/2164_20264c19690526a204e920930386f2cc.jp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1252537"/>
            <a:ext cx="5962650" cy="4352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822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ed-kopilka.ru/upload/blogs/2164_558368f2e8acf81ed076ec00dbcaa4f5.jp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1252537"/>
            <a:ext cx="5962650" cy="4352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372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-1"/>
            <a:ext cx="7318375" cy="6741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21740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82" y="188641"/>
            <a:ext cx="8490698" cy="631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5184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Соблюдайте правила дорожного движения! Здоровья вам!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D:\Documents\14400_html_m58e208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81316"/>
            <a:ext cx="8208912" cy="441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89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Дорога – это обустроенная и используемая для движения полоса земли.</a:t>
            </a:r>
            <a:endParaRPr lang="ru-RU" sz="3200" dirty="0"/>
          </a:p>
        </p:txBody>
      </p:sp>
      <p:pic>
        <p:nvPicPr>
          <p:cNvPr id="4" name="Picture 6" descr="C:\Users\rekom\Desktop\9164f1b3cd6fa235a4163826cefe05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7416824" cy="4320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2290323"/>
      </p:ext>
    </p:extLst>
  </p:cSld>
  <p:clrMapOvr>
    <a:masterClrMapping/>
  </p:clrMapOvr>
  <p:transition spd="slow" advTm="5000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Участники дорожного движения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3200" b="0" dirty="0" smtClean="0"/>
              <a:t>Пешеходы</a:t>
            </a:r>
            <a:endParaRPr lang="ru-RU" sz="3200" b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sz="3200" b="0" dirty="0" smtClean="0"/>
              <a:t>Водители</a:t>
            </a:r>
            <a:endParaRPr lang="ru-RU" sz="3200" b="0" dirty="0"/>
          </a:p>
        </p:txBody>
      </p:sp>
      <p:pic>
        <p:nvPicPr>
          <p:cNvPr id="7" name="Picture 4" descr="scan 2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24" t="5980" r="3197" b="50114"/>
          <a:stretch>
            <a:fillRect/>
          </a:stretch>
        </p:blipFill>
        <p:spPr bwMode="auto">
          <a:xfrm>
            <a:off x="251520" y="2780929"/>
            <a:ext cx="3744416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D:\Documents\м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80928"/>
            <a:ext cx="4176463" cy="331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322247"/>
      </p:ext>
    </p:extLst>
  </p:cSld>
  <p:clrMapOvr>
    <a:masterClrMapping/>
  </p:clrMapOvr>
  <p:transition spd="slow" advTm="5000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Регулируют движение машин и людей: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дорожные знаки, светофор,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линии разметки улиц и дорог.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3" descr="C:\Users\Админ\Desktop\дорожные знаки\25.gif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2132856"/>
            <a:ext cx="3491880" cy="3951288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5" y="2348880"/>
            <a:ext cx="1584175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D:\Documents\з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5" y="4941168"/>
            <a:ext cx="194421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Documents\д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32856"/>
            <a:ext cx="4032448" cy="415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422249"/>
      </p:ext>
    </p:extLst>
  </p:cSld>
  <p:clrMapOvr>
    <a:masterClrMapping/>
  </p:clrMapOvr>
  <p:transition spd="slow" advTm="5000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Викторина по </a:t>
            </a:r>
            <a:r>
              <a:rPr lang="ru-RU" dirty="0" err="1" smtClean="0"/>
              <a:t>пдд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D:\Documents\м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0808"/>
            <a:ext cx="669674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245180"/>
      </p:ext>
    </p:extLst>
  </p:cSld>
  <p:clrMapOvr>
    <a:masterClrMapping/>
  </p:clrMapOvr>
  <p:transition spd="slow" advTm="5000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Что обозначает этот дорожный знак?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1556792"/>
            <a:ext cx="4038600" cy="4525963"/>
          </a:xfrm>
        </p:spPr>
        <p:txBody>
          <a:bodyPr>
            <a:noAutofit/>
          </a:bodyPr>
          <a:lstStyle/>
          <a:p>
            <a:r>
              <a:rPr lang="ru-RU" sz="3200" dirty="0" smtClean="0"/>
              <a:t>Подземный переход</a:t>
            </a:r>
          </a:p>
          <a:p>
            <a:r>
              <a:rPr lang="ru-RU" sz="3200" dirty="0" smtClean="0"/>
              <a:t>Островок безопасности</a:t>
            </a:r>
          </a:p>
          <a:p>
            <a:r>
              <a:rPr lang="ru-RU" sz="3200" dirty="0" smtClean="0"/>
              <a:t>Пешеходный переход</a:t>
            </a:r>
          </a:p>
          <a:p>
            <a:r>
              <a:rPr lang="ru-RU" sz="3200" dirty="0" smtClean="0"/>
              <a:t>Остановка автобуса</a:t>
            </a:r>
            <a:endParaRPr lang="ru-RU" sz="3200" dirty="0"/>
          </a:p>
        </p:txBody>
      </p:sp>
      <p:pic>
        <p:nvPicPr>
          <p:cNvPr id="5" name="Picture 2" descr="D:\Documents\perehod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56502"/>
            <a:ext cx="4038600" cy="401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8426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/>
              <a:t>Как на проезжей части дороги  обозначен переход?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4000" dirty="0" smtClean="0"/>
          </a:p>
          <a:p>
            <a:pPr marL="0" indent="0">
              <a:buNone/>
            </a:pPr>
            <a:r>
              <a:rPr lang="ru-RU" sz="4000" dirty="0" smtClean="0"/>
              <a:t>кружочками </a:t>
            </a:r>
          </a:p>
          <a:p>
            <a:pPr marL="0" indent="0">
              <a:buNone/>
            </a:pPr>
            <a:r>
              <a:rPr lang="ru-RU" sz="4000" dirty="0" smtClean="0"/>
              <a:t>     треугольниками</a:t>
            </a:r>
          </a:p>
          <a:p>
            <a:pPr marL="0" indent="0">
              <a:buNone/>
            </a:pPr>
            <a:r>
              <a:rPr lang="ru-RU" sz="4000" dirty="0" smtClean="0"/>
              <a:t>            полосками</a:t>
            </a:r>
          </a:p>
          <a:p>
            <a:pPr marL="0" indent="0">
              <a:buNone/>
            </a:pPr>
            <a:r>
              <a:rPr lang="ru-RU" sz="4000" dirty="0" smtClean="0"/>
              <a:t>                   квадратиками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70646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/>
              <a:t>Как переходить дорогу, если нет светофора?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smtClean="0"/>
              <a:t>1).Нужно посмотреть направо.</a:t>
            </a:r>
          </a:p>
          <a:p>
            <a:pPr marL="0" indent="0">
              <a:buNone/>
            </a:pPr>
            <a:r>
              <a:rPr lang="ru-RU" sz="4400" dirty="0" smtClean="0"/>
              <a:t>2).Нужно посмотреть налево .</a:t>
            </a:r>
          </a:p>
          <a:p>
            <a:pPr marL="0" indent="0">
              <a:buNone/>
            </a:pPr>
            <a:r>
              <a:rPr lang="ru-RU" sz="4400" dirty="0" smtClean="0"/>
              <a:t>3).Посмотреть направо, налево.</a:t>
            </a:r>
          </a:p>
          <a:p>
            <a:pPr marL="0" indent="0">
              <a:buNone/>
            </a:pPr>
            <a:r>
              <a:rPr lang="ru-RU" sz="4400" dirty="0" smtClean="0"/>
              <a:t>4).Посмотреть налево, направо.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4111217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Какого знака не существует?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D:\Documents\5234853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2896"/>
            <a:ext cx="252028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Documents\026_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276872"/>
            <a:ext cx="273630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D:\Documents\7_7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959623"/>
            <a:ext cx="2808312" cy="316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Documents\16c3aeac95d71fd32172beb3b0976141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360" y="2132856"/>
            <a:ext cx="2441848" cy="252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Documents\5234853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11560" y="9045624"/>
            <a:ext cx="2520280" cy="14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Documents\5234853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23528" y="8541567"/>
            <a:ext cx="2448272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1192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rgbClr val="FF0000"/>
        </a:solidFill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139</Words>
  <Application>Microsoft Office PowerPoint</Application>
  <PresentationFormat>Экран (4:3)</PresentationFormat>
  <Paragraphs>34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Презентация PowerPoint</vt:lpstr>
      <vt:lpstr>Дорога – это обустроенная и используемая для движения полоса земли.</vt:lpstr>
      <vt:lpstr>Участники дорожного движения</vt:lpstr>
      <vt:lpstr>Регулируют движение машин и людей:</vt:lpstr>
      <vt:lpstr>Викторина по пдд</vt:lpstr>
      <vt:lpstr>Что обозначает этот дорожный знак?</vt:lpstr>
      <vt:lpstr>Как на проезжей части дороги  обозначен переход?</vt:lpstr>
      <vt:lpstr>Как переходить дорогу, если нет светофора?</vt:lpstr>
      <vt:lpstr>Какого знака не существует?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Соблюдайте правила дорожного движения! Здоровья вам!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Учитель</cp:lastModifiedBy>
  <cp:revision>4</cp:revision>
  <dcterms:created xsi:type="dcterms:W3CDTF">2016-03-14T03:27:49Z</dcterms:created>
  <dcterms:modified xsi:type="dcterms:W3CDTF">2016-03-14T03:44:54Z</dcterms:modified>
</cp:coreProperties>
</file>