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9A75D-CE8A-4242-B1AD-3D1D39C95CE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2DC44-F4A0-4546-B0C2-31C757A3C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7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2DC44-F4A0-4546-B0C2-31C757A3C8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2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Просветители земли кубанско</a:t>
            </a:r>
            <a:r>
              <a:rPr lang="ru-RU" dirty="0"/>
              <a:t>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Появление первой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5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76872"/>
            <a:ext cx="2381250" cy="35718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914400"/>
          </a:xfrm>
        </p:spPr>
        <p:txBody>
          <a:bodyPr/>
          <a:lstStyle/>
          <a:p>
            <a:r>
              <a:rPr lang="ru-RU" dirty="0" smtClean="0"/>
              <a:t>Кирилл Россинский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2736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Екатеринодаре первая школа появилась в 1803 году.</a:t>
            </a:r>
          </a:p>
          <a:p>
            <a:r>
              <a:rPr lang="ru-RU" sz="2800" dirty="0" smtClean="0"/>
              <a:t>Школу назвали в честь Кирилла Россинского.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48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852936"/>
            <a:ext cx="5600337" cy="35842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543800" cy="914400"/>
          </a:xfrm>
        </p:spPr>
        <p:txBody>
          <a:bodyPr/>
          <a:lstStyle/>
          <a:p>
            <a:r>
              <a:rPr lang="ru-RU" dirty="0" smtClean="0"/>
              <a:t>Черноморская войсковая гимназия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204864"/>
            <a:ext cx="2592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Была открыта в 1820 году.</a:t>
            </a:r>
          </a:p>
          <a:p>
            <a:r>
              <a:rPr lang="ru-RU" sz="2400" dirty="0" smtClean="0"/>
              <a:t>Кирилл Васильевич ввел изучение военного дела, так как считал , что настоящий гражданин должен уметь защищать родину.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49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3273425" cy="228795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11" y="1772816"/>
            <a:ext cx="2926433" cy="237626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61613"/>
            <a:ext cx="3242191" cy="22126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5696" y="476672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Так же были открыты школы для взрослых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26161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Столярное ремесло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28232" y="647426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Переплётное ремесло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426161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Сапожное ремесло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5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7"/>
            <a:ext cx="6317841" cy="392608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5373216"/>
            <a:ext cx="7543800" cy="914400"/>
          </a:xfrm>
        </p:spPr>
        <p:txBody>
          <a:bodyPr/>
          <a:lstStyle/>
          <a:p>
            <a:r>
              <a:rPr lang="ru-RU" dirty="0" smtClean="0"/>
              <a:t>Урок закона Божьего</a:t>
            </a:r>
            <a:br>
              <a:rPr lang="ru-RU" dirty="0" smtClean="0"/>
            </a:br>
            <a:r>
              <a:rPr lang="ru-RU" sz="4400" dirty="0" smtClean="0"/>
              <a:t>послевоенное время.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8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изменения произошли с тех пор!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6672"/>
            <a:ext cx="4032448" cy="332676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76672"/>
            <a:ext cx="4506361" cy="3312368"/>
          </a:xfrm>
        </p:spPr>
      </p:pic>
    </p:spTree>
    <p:extLst>
      <p:ext uri="{BB962C8B-B14F-4D97-AF65-F5344CB8AC3E}">
        <p14:creationId xmlns:p14="http://schemas.microsoft.com/office/powerpoint/2010/main" val="39077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48</TotalTime>
  <Words>77</Words>
  <Application>Microsoft Office PowerPoint</Application>
  <PresentationFormat>Экран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Просветители земли кубанской</vt:lpstr>
      <vt:lpstr>Кирилл Россинский </vt:lpstr>
      <vt:lpstr>Черноморская войсковая гимназия</vt:lpstr>
      <vt:lpstr>Презентация PowerPoint</vt:lpstr>
      <vt:lpstr>Урок закона Божьего послевоенное время.</vt:lpstr>
      <vt:lpstr>Какие изменения произошли с тех пор!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Просветители земли кубанской</dc:title>
  <dc:creator>Валерия Сатюгова</dc:creator>
  <cp:lastModifiedBy>Валерия Сатюгова</cp:lastModifiedBy>
  <cp:revision>4</cp:revision>
  <dcterms:created xsi:type="dcterms:W3CDTF">2016-03-17T19:19:55Z</dcterms:created>
  <dcterms:modified xsi:type="dcterms:W3CDTF">2016-03-17T20:18:19Z</dcterms:modified>
</cp:coreProperties>
</file>