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64" r:id="rId5"/>
    <p:sldId id="266" r:id="rId6"/>
    <p:sldId id="267" r:id="rId7"/>
    <p:sldId id="270" r:id="rId8"/>
    <p:sldId id="271" r:id="rId9"/>
    <p:sldId id="272" r:id="rId10"/>
    <p:sldId id="274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911A-9831-4E7E-9D5A-3D0805CEF2D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CA50-C579-4ABD-AB08-FC14EE9CB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911A-9831-4E7E-9D5A-3D0805CEF2D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CA50-C579-4ABD-AB08-FC14EE9CB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911A-9831-4E7E-9D5A-3D0805CEF2D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CA50-C579-4ABD-AB08-FC14EE9CB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911A-9831-4E7E-9D5A-3D0805CEF2D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CA50-C579-4ABD-AB08-FC14EE9CB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911A-9831-4E7E-9D5A-3D0805CEF2D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CA50-C579-4ABD-AB08-FC14EE9CB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911A-9831-4E7E-9D5A-3D0805CEF2D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CA50-C579-4ABD-AB08-FC14EE9CB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911A-9831-4E7E-9D5A-3D0805CEF2D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CA50-C579-4ABD-AB08-FC14EE9CB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911A-9831-4E7E-9D5A-3D0805CEF2D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CA50-C579-4ABD-AB08-FC14EE9CB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911A-9831-4E7E-9D5A-3D0805CEF2D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CA50-C579-4ABD-AB08-FC14EE9CB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911A-9831-4E7E-9D5A-3D0805CEF2D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CA50-C579-4ABD-AB08-FC14EE9CB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911A-9831-4E7E-9D5A-3D0805CEF2D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CA50-C579-4ABD-AB08-FC14EE9CB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4911A-9831-4E7E-9D5A-3D0805CEF2D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6CA50-C579-4ABD-AB08-FC14EE9CB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Природа нашего края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Природный парк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Цимлянские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пески»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57826"/>
            <a:ext cx="7200928" cy="92869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Сухова М.С.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14357"/>
            <a:ext cx="4040188" cy="57150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ОРЛАН БЕЛОХВОСТ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714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85795"/>
            <a:ext cx="4041775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БАЛАБАН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35719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14357"/>
            <a:ext cx="4040188" cy="57150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ДРОФА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25743" y="2174875"/>
            <a:ext cx="3903102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85795"/>
            <a:ext cx="4041775" cy="42862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СТРЕПЕТ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106193" y="2174875"/>
            <a:ext cx="311943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285728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природный парк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Цимлянские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пески» образован 4 июня 2003 году с целью сохранения природного комплекса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Цимлянских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песков. Площадь природного парка более 70 тысяч гектаров.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Редкие и нуждающиеся в охране высшие сосудистые растения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парка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285861"/>
            <a:ext cx="4040188" cy="428627"/>
          </a:xfrm>
        </p:spPr>
        <p:txBody>
          <a:bodyPr>
            <a:normAutofit fontScale="77500" lnSpcReduction="20000"/>
          </a:bodyPr>
          <a:lstStyle/>
          <a:p>
            <a:r>
              <a:rPr lang="ru-RU" cap="all" dirty="0">
                <a:latin typeface="Times New Roman" pitchFamily="18" charset="0"/>
                <a:cs typeface="Times New Roman" pitchFamily="18" charset="0"/>
              </a:rPr>
              <a:t>Тюльпан </a:t>
            </a:r>
            <a:r>
              <a:rPr lang="ru-RU" cap="all" dirty="0" err="1">
                <a:latin typeface="Times New Roman" pitchFamily="18" charset="0"/>
                <a:cs typeface="Times New Roman" pitchFamily="18" charset="0"/>
              </a:rPr>
              <a:t>Геснера</a:t>
            </a:r>
            <a:r>
              <a:rPr lang="ru-RU" cap="all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cap="all" dirty="0" err="1">
                <a:latin typeface="Times New Roman" pitchFamily="18" charset="0"/>
                <a:cs typeface="Times New Roman" pitchFamily="18" charset="0"/>
              </a:rPr>
              <a:t>Шренка</a:t>
            </a:r>
            <a:r>
              <a:rPr lang="ru-RU" cap="all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928802"/>
            <a:ext cx="3143272" cy="41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3439" y="1285861"/>
            <a:ext cx="4043362" cy="357190"/>
          </a:xfrm>
        </p:spPr>
        <p:txBody>
          <a:bodyPr>
            <a:noAutofit/>
          </a:bodyPr>
          <a:lstStyle/>
          <a:p>
            <a:pPr algn="ctr"/>
            <a:r>
              <a:rPr lang="ru-RU" sz="1900" cap="all" dirty="0" smtClean="0">
                <a:latin typeface="Times New Roman" pitchFamily="18" charset="0"/>
                <a:cs typeface="Times New Roman" pitchFamily="18" charset="0"/>
              </a:rPr>
              <a:t>Прострел луговой</a:t>
            </a:r>
            <a:endParaRPr lang="ru-RU" sz="19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71678"/>
            <a:ext cx="325110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Редкие и нуждающиеся в охране высшие сосудистые растения  парка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РЯБЧИК РУССКИЙ</a:t>
            </a:r>
          </a:p>
          <a:p>
            <a:pPr algn="ctr"/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3857652" cy="446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7299"/>
            <a:ext cx="4041775" cy="500066"/>
          </a:xfrm>
        </p:spPr>
        <p:txBody>
          <a:bodyPr>
            <a:normAutofit/>
          </a:bodyPr>
          <a:lstStyle/>
          <a:p>
            <a:pPr algn="ctr"/>
            <a:r>
              <a:rPr lang="ru-RU" sz="1900" cap="all" dirty="0" smtClean="0">
                <a:latin typeface="Times New Roman" pitchFamily="18" charset="0"/>
                <a:cs typeface="Times New Roman" pitchFamily="18" charset="0"/>
              </a:rPr>
              <a:t>Ятрышник болотный</a:t>
            </a:r>
            <a:endParaRPr lang="ru-RU" sz="19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999586" y="2000240"/>
            <a:ext cx="3501504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714356"/>
            <a:ext cx="4040188" cy="642942"/>
          </a:xfrm>
        </p:spPr>
        <p:txBody>
          <a:bodyPr/>
          <a:lstStyle/>
          <a:p>
            <a:pPr algn="ctr"/>
            <a:r>
              <a:rPr lang="ru-RU" cap="all" dirty="0" smtClean="0">
                <a:latin typeface="Times New Roman" pitchFamily="18" charset="0"/>
                <a:cs typeface="Times New Roman" pitchFamily="18" charset="0"/>
              </a:rPr>
              <a:t>Шпажник</a:t>
            </a:r>
            <a:endParaRPr lang="ru-RU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2071678"/>
            <a:ext cx="4040188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42919"/>
            <a:ext cx="4041775" cy="571503"/>
          </a:xfrm>
        </p:spPr>
        <p:txBody>
          <a:bodyPr>
            <a:normAutofit fontScale="92500"/>
          </a:bodyPr>
          <a:lstStyle/>
          <a:p>
            <a:pPr algn="ctr"/>
            <a:r>
              <a:rPr lang="ru-RU" cap="all" dirty="0" err="1" smtClean="0">
                <a:latin typeface="Times New Roman" pitchFamily="18" charset="0"/>
                <a:cs typeface="Times New Roman" pitchFamily="18" charset="0"/>
              </a:rPr>
              <a:t>Плаунок</a:t>
            </a:r>
            <a:r>
              <a:rPr lang="ru-RU" cap="all" dirty="0" smtClean="0">
                <a:latin typeface="Times New Roman" pitchFamily="18" charset="0"/>
                <a:cs typeface="Times New Roman" pitchFamily="18" charset="0"/>
              </a:rPr>
              <a:t> заливаемый</a:t>
            </a:r>
            <a:endParaRPr lang="ru-RU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182560" y="2174875"/>
            <a:ext cx="296670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территории парка выявлено 50 видов млекопитающих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3285" y="1500174"/>
            <a:ext cx="619054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528" r="6528"/>
          <a:stretch>
            <a:fillRect/>
          </a:stretch>
        </p:blipFill>
        <p:spPr bwMode="auto">
          <a:xfrm>
            <a:off x="1428728" y="642918"/>
            <a:ext cx="6707737" cy="50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00768"/>
            <a:ext cx="5486400" cy="5000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Мустанги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Орнитофауна парка включает в себя 143 вида птиц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072493" cy="54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785795"/>
            <a:ext cx="4040188" cy="500065"/>
          </a:xfrm>
        </p:spPr>
        <p:txBody>
          <a:bodyPr>
            <a:normAutofit/>
          </a:bodyPr>
          <a:lstStyle/>
          <a:p>
            <a:pPr algn="ctr"/>
            <a:r>
              <a:rPr lang="ru-RU" cap="all" dirty="0" err="1" smtClean="0">
                <a:latin typeface="Times New Roman" pitchFamily="18" charset="0"/>
                <a:cs typeface="Times New Roman" pitchFamily="18" charset="0"/>
              </a:rPr>
              <a:t>Краснозобая</a:t>
            </a:r>
            <a:r>
              <a:rPr lang="ru-RU" cap="all" dirty="0" smtClean="0">
                <a:latin typeface="Times New Roman" pitchFamily="18" charset="0"/>
                <a:cs typeface="Times New Roman" pitchFamily="18" charset="0"/>
              </a:rPr>
              <a:t> казарка</a:t>
            </a:r>
            <a:endParaRPr lang="ru-RU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3643337" cy="46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857233"/>
            <a:ext cx="4041775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645025" y="1500174"/>
            <a:ext cx="404177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94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Природа нашего края Природный парк  «Цимлянские пески»</vt:lpstr>
      <vt:lpstr>Слайд 2</vt:lpstr>
      <vt:lpstr>Редкие и нуждающиеся в охране высшие сосудистые растения  парка </vt:lpstr>
      <vt:lpstr>Редкие и нуждающиеся в охране высшие сосудистые растения  парка</vt:lpstr>
      <vt:lpstr>Слайд 5</vt:lpstr>
      <vt:lpstr>На территории парка выявлено 50 видов млекопитающих</vt:lpstr>
      <vt:lpstr>Слайд 7</vt:lpstr>
      <vt:lpstr>Орнитофауна парка включает в себя 143 вида птиц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2013-04-14T16:20:39Z</dcterms:created>
  <dcterms:modified xsi:type="dcterms:W3CDTF">2016-03-10T19:53:50Z</dcterms:modified>
</cp:coreProperties>
</file>