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>
      <p:cViewPr>
        <p:scale>
          <a:sx n="90" d="100"/>
          <a:sy n="90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75DE59-77E4-443E-9A02-D26993ED8BB7}" type="datetimeFigureOut">
              <a:rPr lang="ru-RU" smtClean="0"/>
              <a:pPr/>
              <a:t>11.03.2016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5B3A14-2697-4EE7-8119-D68CA36FD9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8;&#1086;&#1084;&#1072;\Documents\&#1052;&#1086;&#1080;%20&#1087;&#1088;&#1080;&#1085;&#1103;&#1090;&#1099;&#1077;%20&#1092;&#1072;&#1081;&#1083;&#1099;\MOV_1912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88;&#1086;&#1084;&#1072;\Documents\&#1052;&#1086;&#1080;%20&#1087;&#1088;&#1080;&#1085;&#1103;&#1090;&#1099;&#1077;%20&#1092;&#1072;&#1081;&#1083;&#1099;\MOV_1917.mp4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00" y="2060848"/>
            <a:ext cx="6748264" cy="2664296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год!!!</a:t>
            </a: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307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293096"/>
            <a:ext cx="1676400" cy="2095500"/>
          </a:xfrm>
          <a:prstGeom prst="rect">
            <a:avLst/>
          </a:prstGeom>
        </p:spPr>
      </p:pic>
      <p:pic>
        <p:nvPicPr>
          <p:cNvPr id="5" name="Рисунок 4" descr="2168009-9d4fd35e163c5e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743028" cy="1988839"/>
          </a:xfrm>
          <a:prstGeom prst="rect">
            <a:avLst/>
          </a:prstGeom>
        </p:spPr>
      </p:pic>
      <p:pic>
        <p:nvPicPr>
          <p:cNvPr id="8" name="Рисунок 7" descr="ball-5061-1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025" y="3429000"/>
            <a:ext cx="1701190" cy="1296144"/>
          </a:xfrm>
          <a:prstGeom prst="rect">
            <a:avLst/>
          </a:prstGeom>
        </p:spPr>
      </p:pic>
      <p:pic>
        <p:nvPicPr>
          <p:cNvPr id="10" name="Рисунок 9" descr="2593418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4653136"/>
            <a:ext cx="1445146" cy="144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qzbjhNNx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029912" cy="5373216"/>
          </a:xfrm>
          <a:prstGeom prst="rect">
            <a:avLst/>
          </a:prstGeom>
        </p:spPr>
      </p:pic>
      <p:pic>
        <p:nvPicPr>
          <p:cNvPr id="6" name="Рисунок 5" descr="8g2_sVs-H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4050450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9672" y="404664"/>
            <a:ext cx="532859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Вьюга, снежинки и лесные жители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TnzNqepE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864096"/>
            <a:ext cx="3813888" cy="50851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332656"/>
            <a:ext cx="61926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Скоморохи и лисица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bn4-JlE0n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11" y="72008"/>
            <a:ext cx="5052053" cy="3789040"/>
          </a:xfrm>
          <a:prstGeom prst="rect">
            <a:avLst/>
          </a:prstGeom>
        </p:spPr>
      </p:pic>
      <p:pic>
        <p:nvPicPr>
          <p:cNvPr id="6" name="Рисунок 5" descr="o8gAEZLq6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38990"/>
            <a:ext cx="4536504" cy="34023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404664"/>
            <a:ext cx="33123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Танец обезьянок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653136"/>
            <a:ext cx="38884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Стихи о символе года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_191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208912" cy="615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e31Zb7Ihw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16" y="116632"/>
            <a:ext cx="3995936" cy="2996952"/>
          </a:xfrm>
          <a:prstGeom prst="rect">
            <a:avLst/>
          </a:prstGeom>
        </p:spPr>
      </p:pic>
      <p:pic>
        <p:nvPicPr>
          <p:cNvPr id="3" name="MOV_191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419872" y="2564904"/>
            <a:ext cx="5544616" cy="41584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6016" y="548680"/>
            <a:ext cx="374441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Поздравление родителей (танец)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</TotalTime>
  <Words>23</Words>
  <Application>Microsoft Office PowerPoint</Application>
  <PresentationFormat>Экран (4:3)</PresentationFormat>
  <Paragraphs>6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Новый год!!!</vt:lpstr>
      <vt:lpstr>Слайд 2</vt:lpstr>
      <vt:lpstr>Слайд 3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год!!!</dc:title>
  <dc:creator>рома</dc:creator>
  <cp:lastModifiedBy>рома</cp:lastModifiedBy>
  <cp:revision>7</cp:revision>
  <dcterms:created xsi:type="dcterms:W3CDTF">2016-03-10T20:43:18Z</dcterms:created>
  <dcterms:modified xsi:type="dcterms:W3CDTF">2016-03-10T22:58:04Z</dcterms:modified>
</cp:coreProperties>
</file>