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8" r:id="rId2"/>
    <p:sldId id="270" r:id="rId3"/>
    <p:sldId id="274" r:id="rId4"/>
    <p:sldId id="273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F8C4"/>
    <a:srgbClr val="1EF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DA7DD-44B6-4DFB-936D-9298E74FC04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61310-D546-4331-993F-8B9F0982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0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435280" cy="94872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ba-RU" dirty="0">
                <a:solidFill>
                  <a:srgbClr val="FF0000"/>
                </a:solidFill>
              </a:rPr>
              <a:t>Й</a:t>
            </a:r>
            <a:r>
              <a:rPr lang="ba-RU" dirty="0" smtClean="0">
                <a:solidFill>
                  <a:srgbClr val="FF0000"/>
                </a:solidFill>
              </a:rPr>
              <a:t>өрәк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err="1" smtClean="0">
                <a:solidFill>
                  <a:srgbClr val="FF0000"/>
                </a:solidFill>
              </a:rPr>
              <a:t>исемле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ҡорама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биҙәге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7656"/>
            <a:ext cx="2446301" cy="24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2391267" cy="21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пользователь\Desktop\корамау\корама\DSCN10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t="5411" r="2800" b="93"/>
          <a:stretch/>
        </p:blipFill>
        <p:spPr bwMode="auto">
          <a:xfrm>
            <a:off x="1115616" y="4365104"/>
            <a:ext cx="1855766" cy="15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пользователь\Desktop\корамау\корама\DSCN10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3" t="3265" r="6903"/>
          <a:stretch/>
        </p:blipFill>
        <p:spPr bwMode="auto">
          <a:xfrm>
            <a:off x="4499992" y="4397365"/>
            <a:ext cx="2020412" cy="174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37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147248" cy="1596792"/>
          </a:xfrm>
          <a:solidFill>
            <a:srgbClr val="86F8C4"/>
          </a:solidFill>
        </p:spPr>
        <p:txBody>
          <a:bodyPr>
            <a:normAutofit fontScale="90000"/>
          </a:bodyPr>
          <a:lstStyle/>
          <a:p>
            <a:pPr algn="ctr"/>
            <a:r>
              <a:rPr lang="ba-RU" sz="4000" dirty="0">
                <a:solidFill>
                  <a:srgbClr val="FF0000"/>
                </a:solidFill>
              </a:rPr>
              <a:t/>
            </a:r>
            <a:br>
              <a:rPr lang="ba-RU" sz="4000" dirty="0">
                <a:solidFill>
                  <a:srgbClr val="FF0000"/>
                </a:solidFill>
              </a:rPr>
            </a:br>
            <a:r>
              <a:rPr lang="ba-RU" sz="3100" dirty="0">
                <a:solidFill>
                  <a:srgbClr val="FF0000"/>
                </a:solidFill>
              </a:rPr>
              <a:t>Оҫталыҡ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ba-RU" sz="3100" dirty="0">
                <a:solidFill>
                  <a:srgbClr val="FF0000"/>
                </a:solidFill>
              </a:rPr>
              <a:t> |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ba-RU" sz="3100" dirty="0">
                <a:solidFill>
                  <a:srgbClr val="FF0000"/>
                </a:solidFill>
              </a:rPr>
              <a:t>Шәхси үҙбилдәләнеш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ba-RU" sz="4000" dirty="0">
                <a:solidFill>
                  <a:srgbClr val="FF0000"/>
                </a:solidFill>
              </a:rPr>
              <a:t>|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ba-RU" sz="4000" dirty="0">
                <a:solidFill>
                  <a:srgbClr val="FF0000"/>
                </a:solidFill>
              </a:rPr>
              <a:t> </a:t>
            </a:r>
            <a:r>
              <a:rPr lang="ba-RU" sz="3100" dirty="0">
                <a:solidFill>
                  <a:srgbClr val="FF0000"/>
                </a:solidFill>
              </a:rPr>
              <a:t>Тикшеренеү эше,  эҙләнеү, тикшеренеү эше һөҙөмтәһе</a:t>
            </a: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868999"/>
              </p:ext>
            </p:extLst>
          </p:nvPr>
        </p:nvGraphicFramePr>
        <p:xfrm>
          <a:off x="467544" y="3854340"/>
          <a:ext cx="814724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22389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</a:t>
                      </a:r>
                      <a:r>
                        <a:rPr lang="ba-RU" dirty="0" smtClean="0"/>
                        <a:t>төркөм</a:t>
                      </a:r>
                    </a:p>
                    <a:p>
                      <a:pPr algn="ctr"/>
                      <a:endParaRPr lang="ba-RU" dirty="0" smtClean="0"/>
                    </a:p>
                    <a:p>
                      <a:pPr algn="ctr"/>
                      <a:endParaRPr lang="ba-RU" dirty="0" smtClean="0"/>
                    </a:p>
                    <a:p>
                      <a:pPr algn="ctr"/>
                      <a:endParaRPr lang="ba-RU" dirty="0" smtClean="0"/>
                    </a:p>
                    <a:p>
                      <a:pPr algn="ctr"/>
                      <a:endParaRPr lang="ba-RU" dirty="0" smtClean="0"/>
                    </a:p>
                    <a:p>
                      <a:pPr algn="ctr"/>
                      <a:endParaRPr lang="ba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a-RU" dirty="0" smtClean="0"/>
                        <a:t> </a:t>
                      </a:r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</a:t>
                      </a:r>
                      <a:r>
                        <a:rPr lang="ba-RU" baseline="0" dirty="0" smtClean="0"/>
                        <a:t>төркөм</a:t>
                      </a:r>
                    </a:p>
                    <a:p>
                      <a:pPr algn="ctr"/>
                      <a:r>
                        <a:rPr lang="ba-RU" baseline="0" dirty="0" smtClean="0"/>
                        <a:t>- </a:t>
                      </a:r>
                      <a:r>
                        <a:rPr lang="ru-RU" baseline="0" dirty="0" smtClean="0"/>
                        <a:t>4</a:t>
                      </a:r>
                      <a:endParaRPr lang="ba-RU" baseline="0" dirty="0" smtClean="0"/>
                    </a:p>
                    <a:p>
                      <a:pPr algn="ctr"/>
                      <a:endParaRPr lang="ba-RU" baseline="0" dirty="0" smtClean="0"/>
                    </a:p>
                    <a:p>
                      <a:pPr algn="ctr"/>
                      <a:endParaRPr lang="ba-RU" baseline="0" dirty="0" smtClean="0"/>
                    </a:p>
                    <a:p>
                      <a:pPr algn="ctr"/>
                      <a:endParaRPr lang="ba-RU" baseline="0" dirty="0" smtClean="0"/>
                    </a:p>
                    <a:p>
                      <a:pPr algn="ctr"/>
                      <a:endParaRPr lang="ba-RU" baseline="0" dirty="0" smtClean="0"/>
                    </a:p>
                    <a:p>
                      <a:pPr algn="ctr"/>
                      <a:r>
                        <a:rPr lang="ba-RU" baseline="0" dirty="0" smtClean="0"/>
                        <a:t>- 4</a:t>
                      </a:r>
                    </a:p>
                    <a:p>
                      <a:pPr algn="ctr"/>
                      <a:endParaRPr lang="ba-RU" baseline="0" dirty="0" smtClean="0"/>
                    </a:p>
                    <a:p>
                      <a:pPr algn="ctr"/>
                      <a:endParaRPr lang="ba-RU" baseline="0" dirty="0" smtClean="0"/>
                    </a:p>
                    <a:p>
                      <a:pPr algn="ctr"/>
                      <a:endParaRPr lang="ba-RU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r="9055" b="20470"/>
          <a:stretch/>
        </p:blipFill>
        <p:spPr bwMode="auto">
          <a:xfrm>
            <a:off x="1225353" y="4221088"/>
            <a:ext cx="224616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5" r="38108" b="46644"/>
          <a:stretch/>
        </p:blipFill>
        <p:spPr bwMode="auto">
          <a:xfrm>
            <a:off x="4948639" y="4221088"/>
            <a:ext cx="731594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4" b="56397"/>
          <a:stretch/>
        </p:blipFill>
        <p:spPr bwMode="auto">
          <a:xfrm>
            <a:off x="4948639" y="5320635"/>
            <a:ext cx="1016012" cy="77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4" b="56397"/>
          <a:stretch/>
        </p:blipFill>
        <p:spPr bwMode="auto">
          <a:xfrm>
            <a:off x="1403648" y="5949280"/>
            <a:ext cx="728764" cy="5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5" r="38108" b="60985"/>
          <a:stretch/>
        </p:blipFill>
        <p:spPr bwMode="auto">
          <a:xfrm>
            <a:off x="2632032" y="5949280"/>
            <a:ext cx="655337" cy="5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9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8856984" cy="588680"/>
          </a:xfrm>
          <a:solidFill>
            <a:srgbClr val="86F8C4"/>
          </a:solidFill>
        </p:spPr>
        <p:txBody>
          <a:bodyPr>
            <a:noAutofit/>
          </a:bodyPr>
          <a:lstStyle/>
          <a:p>
            <a:pPr algn="ctr"/>
            <a:r>
              <a:rPr lang="ba-RU" sz="2400" dirty="0" smtClean="0">
                <a:solidFill>
                  <a:srgbClr val="FF0000"/>
                </a:solidFill>
              </a:rPr>
              <a:t>ғилми  фаразға килеү өсөн  эш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эҙләнеү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эшенең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сәбәбе</a:t>
            </a:r>
            <a:endParaRPr lang="ru-RU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455167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club.season.ru/uploads/post/33674/506/post-33674-1426051506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" y="4918345"/>
            <a:ext cx="2681551" cy="19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622"/>
            <a:ext cx="2414550" cy="201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640960" cy="732696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ba-RU" dirty="0">
                <a:solidFill>
                  <a:srgbClr val="FF0000"/>
                </a:solidFill>
              </a:rPr>
              <a:t>Коммуникатив оҫталыҡ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977498"/>
              </p:ext>
            </p:extLst>
          </p:nvPr>
        </p:nvGraphicFramePr>
        <p:xfrm>
          <a:off x="179512" y="1268413"/>
          <a:ext cx="87129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төркөмгә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һорау</a:t>
                      </a:r>
                      <a:r>
                        <a:rPr lang="ru-RU" dirty="0" smtClean="0"/>
                        <a:t>:</a:t>
                      </a:r>
                    </a:p>
                    <a:p>
                      <a:pPr algn="ctr"/>
                      <a:r>
                        <a:rPr kumimoji="0" lang="ba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ҡорама ҡорау эшенә  нимәләр кәрәк булды?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</a:t>
                      </a:r>
                      <a:r>
                        <a:rPr lang="ru-RU" dirty="0" err="1" smtClean="0"/>
                        <a:t>төркөмгә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һорау</a:t>
                      </a:r>
                      <a:r>
                        <a:rPr lang="ru-RU" dirty="0" smtClean="0"/>
                        <a:t>:</a:t>
                      </a:r>
                      <a:r>
                        <a:rPr kumimoji="0" lang="ba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kumimoji="0" lang="ba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ниндәй ҡорама биҙәктәрен беләһегеҙ?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07612"/>
              </p:ext>
            </p:extLst>
          </p:nvPr>
        </p:nvGraphicFramePr>
        <p:xfrm>
          <a:off x="251520" y="2708920"/>
          <a:ext cx="8568952" cy="414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4149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төркөмд</a:t>
                      </a:r>
                      <a:r>
                        <a:rPr lang="ba-RU" dirty="0" smtClean="0"/>
                        <a:t>өң</a:t>
                      </a:r>
                      <a:r>
                        <a:rPr lang="ba-RU" baseline="0" dirty="0" smtClean="0"/>
                        <a:t> яуаптары</a:t>
                      </a:r>
                      <a:r>
                        <a:rPr lang="ru-RU" dirty="0" smtClean="0"/>
                        <a:t>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</a:t>
                      </a:r>
                      <a:r>
                        <a:rPr lang="ru-RU" dirty="0" err="1" smtClean="0"/>
                        <a:t>төркөмдөң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яуаптары</a:t>
                      </a:r>
                      <a:r>
                        <a:rPr lang="ru-RU" baseline="0" dirty="0" smtClean="0"/>
                        <a:t>:</a:t>
                      </a:r>
                      <a:r>
                        <a:rPr lang="ru-RU" dirty="0" smtClean="0"/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 descr="C:\Users\пользователь\Desktop\корамау\корама фото\57Mtp9Nlm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188697"/>
            <a:ext cx="936104" cy="14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корамау\корама фото\5C01EMvWz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1715856" cy="17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2" y="4983239"/>
            <a:ext cx="1888122" cy="141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7" y="4865156"/>
            <a:ext cx="1416091" cy="141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32" y="3277752"/>
            <a:ext cx="1525942" cy="158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11821" r="7285" b="9657"/>
          <a:stretch>
            <a:fillRect/>
          </a:stretch>
        </p:blipFill>
        <p:spPr bwMode="auto">
          <a:xfrm>
            <a:off x="4654403" y="4983239"/>
            <a:ext cx="1605161" cy="15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05315"/>
            <a:ext cx="1707862" cy="19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40745" r="19998" b="19847"/>
          <a:stretch/>
        </p:blipFill>
        <p:spPr bwMode="auto">
          <a:xfrm>
            <a:off x="6736350" y="3140968"/>
            <a:ext cx="1603324" cy="148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403" y="4933238"/>
            <a:ext cx="1812881" cy="179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0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660688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ҮҘЕҢДЕ БАҺАЛАУ, ҮҘ БАҺАҢДЫ БЕЛЕҮ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868" y="1124744"/>
            <a:ext cx="8892480" cy="527836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</a:rPr>
              <a:t>Мин б</a:t>
            </a:r>
            <a:r>
              <a:rPr lang="ba-RU" sz="1800" b="1" dirty="0" smtClean="0">
                <a:solidFill>
                  <a:srgbClr val="002060"/>
                </a:solidFill>
              </a:rPr>
              <a:t>өгөн 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нимә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белдем</a:t>
            </a:r>
            <a:r>
              <a:rPr lang="ru-RU" sz="1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	Мин </a:t>
            </a:r>
            <a:r>
              <a:rPr lang="ru-RU" sz="1800" b="1" dirty="0" err="1" smtClean="0">
                <a:solidFill>
                  <a:srgbClr val="002060"/>
                </a:solidFill>
              </a:rPr>
              <a:t>нимәне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иҫкә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төшөрҙөм</a:t>
            </a:r>
            <a:r>
              <a:rPr lang="ru-RU" sz="1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	Мин </a:t>
            </a:r>
            <a:r>
              <a:rPr lang="ru-RU" sz="1800" b="1" dirty="0" err="1" smtClean="0">
                <a:solidFill>
                  <a:srgbClr val="002060"/>
                </a:solidFill>
              </a:rPr>
              <a:t>нисек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эшләргә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тырыштым</a:t>
            </a:r>
            <a:r>
              <a:rPr lang="ru-RU" sz="1800" b="1" dirty="0" smtClean="0">
                <a:solidFill>
                  <a:srgbClr val="002060"/>
                </a:solidFill>
              </a:rPr>
              <a:t>?</a:t>
            </a:r>
          </a:p>
          <a:p>
            <a:pPr lvl="0"/>
            <a:r>
              <a:rPr lang="ba-RU" sz="1800" b="1" dirty="0" smtClean="0">
                <a:solidFill>
                  <a:srgbClr val="002060"/>
                </a:solidFill>
              </a:rPr>
              <a:t>     Үҙемә ниндәй билдә ҡуйыр инем?</a:t>
            </a:r>
            <a:r>
              <a:rPr lang="ba-RU" sz="1800" dirty="0"/>
              <a:t> </a:t>
            </a:r>
            <a:endParaRPr lang="ba-RU" sz="1800" dirty="0" smtClean="0"/>
          </a:p>
          <a:p>
            <a:pPr lvl="0"/>
            <a:endParaRPr lang="ba-RU" sz="1800" dirty="0"/>
          </a:p>
          <a:p>
            <a:pPr lvl="0"/>
            <a:endParaRPr lang="ba-RU" sz="1800" dirty="0" smtClean="0"/>
          </a:p>
          <a:p>
            <a:pPr lvl="0"/>
            <a:endParaRPr lang="ba-RU" sz="1800" dirty="0"/>
          </a:p>
          <a:p>
            <a:pPr lvl="0"/>
            <a:r>
              <a:rPr lang="ba-RU" sz="1800" dirty="0" smtClean="0"/>
              <a:t>Ни </a:t>
            </a:r>
            <a:r>
              <a:rPr lang="ba-RU" sz="1800" dirty="0"/>
              <a:t>өсөн был биҙәкте өйрәндек? </a:t>
            </a:r>
            <a:endParaRPr lang="ru-RU" sz="1800" dirty="0"/>
          </a:p>
          <a:p>
            <a:pPr lvl="0"/>
            <a:r>
              <a:rPr lang="ba-RU" sz="1800" dirty="0"/>
              <a:t>Был ҡорама биҙәге беҙҙе нимәгә өйрәтә? </a:t>
            </a:r>
            <a:endParaRPr lang="ru-RU" sz="1800" dirty="0"/>
          </a:p>
          <a:p>
            <a:pPr lvl="0"/>
            <a:r>
              <a:rPr lang="ba-RU" sz="1800" dirty="0"/>
              <a:t>Дәрес һеҙгә оҡшанымы? Ни өсөн? </a:t>
            </a:r>
          </a:p>
          <a:p>
            <a:pPr marL="0" indent="0" algn="just">
              <a:buNone/>
            </a:pPr>
            <a:r>
              <a:rPr lang="ba-RU" sz="1800" dirty="0">
                <a:solidFill>
                  <a:srgbClr val="FF0000"/>
                </a:solidFill>
              </a:rPr>
              <a:t>«Йөрәк» исемле ҡорама биҙәге – ҡунаҡсыллыҡ билдәһе.  Беҙ был донъяға ҡунаҡҡа ғына килгәнбеҙ, бер-беребеҙҙән йылы һүҙҙәребеҙҙе йәлләмәй, бер-беребеҙҙе яратып ҡына йәшәйек!</a:t>
            </a:r>
            <a:endParaRPr lang="ru-RU" sz="1800" dirty="0">
              <a:solidFill>
                <a:srgbClr val="FF0000"/>
              </a:solidFill>
            </a:endParaRPr>
          </a:p>
          <a:p>
            <a:endParaRPr lang="ba-RU" sz="1800" b="1" dirty="0" smtClean="0">
              <a:solidFill>
                <a:srgbClr val="002060"/>
              </a:solidFill>
            </a:endParaRPr>
          </a:p>
          <a:p>
            <a:endParaRPr lang="ba-RU" sz="1800" b="1" dirty="0">
              <a:solidFill>
                <a:srgbClr val="002060"/>
              </a:solidFill>
            </a:endParaRPr>
          </a:p>
          <a:p>
            <a:endParaRPr lang="ba-RU" sz="1800" b="1" dirty="0" smtClean="0">
              <a:solidFill>
                <a:srgbClr val="002060"/>
              </a:solidFill>
            </a:endParaRPr>
          </a:p>
          <a:p>
            <a:endParaRPr lang="ba-RU" sz="1800" b="1" dirty="0">
              <a:solidFill>
                <a:srgbClr val="002060"/>
              </a:solidFill>
            </a:endParaRP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2986518"/>
            <a:ext cx="7239000" cy="588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a-RU" dirty="0" smtClean="0"/>
              <a:t> </a:t>
            </a:r>
            <a:r>
              <a:rPr lang="ba-RU" dirty="0" smtClean="0">
                <a:solidFill>
                  <a:srgbClr val="FF0000"/>
                </a:solidFill>
              </a:rPr>
              <a:t>Рефлексия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52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787</TotalTime>
  <Words>64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«Йөрәк» исемле ҡорама биҙәге</vt:lpstr>
      <vt:lpstr> Оҫталыҡ  | Шәхси үҙбилдәләнеш |  Тикшеренеү эше,  эҙләнеү, тикшеренеү эше һөҙөмтәһе</vt:lpstr>
      <vt:lpstr>ғилми  фаразға килеү өсөн  эш</vt:lpstr>
      <vt:lpstr>Коммуникатив оҫталыҡ</vt:lpstr>
      <vt:lpstr>ҮҘЕҢДЕ БАҺАЛАУ, ҮҘ БАҺАҢДЫ БЕЛЕҮ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                                                     «Мастер-класс»  исемле конкурс эшем </dc:title>
  <dc:creator>пользователь</dc:creator>
  <cp:lastModifiedBy>пользователь</cp:lastModifiedBy>
  <cp:revision>41</cp:revision>
  <dcterms:created xsi:type="dcterms:W3CDTF">2016-03-07T18:53:44Z</dcterms:created>
  <dcterms:modified xsi:type="dcterms:W3CDTF">2016-03-13T10:33:50Z</dcterms:modified>
</cp:coreProperties>
</file>