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4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8C4"/>
    <a:srgbClr val="1EF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A7DD-44B6-4DFB-936D-9298E74FC04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1310-D546-4331-993F-8B9F0982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0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79"/>
            <a:ext cx="8712968" cy="38164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Республикаһы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Учалы районы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Мәҫкәү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мәктәбенең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башланғыс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кластар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уҡытыусыһы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Мәүлитова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Зилдә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Әхмәҙиә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ҡыҙының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«Мастер-класс»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эше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8712968" cy="273630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CIM\100___03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17" y="3789040"/>
            <a:ext cx="41353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ba-RU" dirty="0" smtClean="0"/>
              <a:t>Мастер –класс эшенең Темаһы: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7704856" cy="1296144"/>
          </a:xfrm>
          <a:solidFill>
            <a:srgbClr val="86F8C4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a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Дәрестәрҙә белем алыуҙың универсаль уҡыу </a:t>
            </a:r>
            <a:r>
              <a:rPr lang="ba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эшмәкәрлеген  формалаштырыу менән бергә ҡорама ҡорау технологияһын өйрәнеү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763284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ba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 алыуҙың универсаль уҡыу </a:t>
            </a:r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эшмәкәрлеген</a:t>
            </a:r>
          </a:p>
          <a:p>
            <a:pPr algn="just"/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формалаштырыу алымдары менән таныштырып, </a:t>
            </a:r>
            <a:endParaRPr lang="ba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ҡорама ҡорау ижадын дәрестә өйрәнеү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006080"/>
            <a:ext cx="7632848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a-RU" sz="3200" smtClean="0"/>
              <a:t>Мастер-класс эшенең   маҡсаты:</a:t>
            </a:r>
            <a:endParaRPr lang="ru-RU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22713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444664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ba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эшенең бурыстары: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43192" cy="2592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ba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эшенең йөкмәткеһен белем алыуҙың универсаль уҡыу </a:t>
            </a:r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эшмәкәрлеге  </a:t>
            </a:r>
            <a:r>
              <a:rPr lang="ba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алымдары  </a:t>
            </a:r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аша,  </a:t>
            </a:r>
            <a:r>
              <a:rPr lang="ba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ҡорама ҡорау ижадын ҡулланып,  таныштырып асыу</a:t>
            </a:r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Белем </a:t>
            </a:r>
            <a:r>
              <a:rPr lang="ba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алыуҙың универсаль уҡыу </a:t>
            </a:r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эшмәкәрлеген  формалаштырыуҙа был практик эш алымдарын  ҡулланыуҙың әһәмиәтен күрһәтеү</a:t>
            </a:r>
          </a:p>
          <a:p>
            <a:r>
              <a:rPr lang="ba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Дәрестең практик эшмәкәрлегендә  ҡорама ҡорау ижадын өйрәнеүгә һәм ҡулланыуға   ҡуйған  маҡсатымды  педагогтарға  еткереү һәм уларҙы был эшкә  ҡыҙыҡһындырыу</a:t>
            </a:r>
          </a:p>
          <a:p>
            <a:endParaRPr lang="ba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a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068960"/>
            <a:ext cx="374463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36" y="4005064"/>
            <a:ext cx="3842328" cy="26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02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6102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53" y="548680"/>
            <a:ext cx="258845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пользователь\Desktop\DCIM\100___03\IMG_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476402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7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DCIM\100___03\IMG_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172389" cy="23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DCIM\100___03\б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5"/>
          <a:stretch/>
        </p:blipFill>
        <p:spPr bwMode="auto">
          <a:xfrm>
            <a:off x="4067944" y="548680"/>
            <a:ext cx="3202991" cy="20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967335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ba-RU" dirty="0">
                <a:solidFill>
                  <a:srgbClr val="FF0000"/>
                </a:solidFill>
              </a:rPr>
              <a:t>Оҫталыҡ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ba-RU" dirty="0">
                <a:solidFill>
                  <a:srgbClr val="FF0000"/>
                </a:solidFill>
              </a:rPr>
              <a:t> |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ba-RU" dirty="0">
                <a:solidFill>
                  <a:srgbClr val="FF0000"/>
                </a:solidFill>
              </a:rPr>
              <a:t>Шәхси үҙбилдәләнеш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 bwMode="auto">
          <a:xfrm>
            <a:off x="2663011" y="4166171"/>
            <a:ext cx="2155477" cy="268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74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787</TotalTime>
  <Words>107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 Башҡортостан Республикаһы Учалы районы Мәҫкәү урта мәктәбенең башланғыс кластар уҡытыусыһы  Мәүлитова Зилдә Әхмәҙиә ҡыҙының   «Мастер-класс»   эше</vt:lpstr>
      <vt:lpstr>Мастер –класс эшенең Темаһы:</vt:lpstr>
      <vt:lpstr>Мастер-класс эшенең бурыстары: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«Мастер-класс»  исемле конкурс эшем </dc:title>
  <dc:creator>пользователь</dc:creator>
  <cp:lastModifiedBy>пользователь</cp:lastModifiedBy>
  <cp:revision>41</cp:revision>
  <dcterms:created xsi:type="dcterms:W3CDTF">2016-03-07T18:53:44Z</dcterms:created>
  <dcterms:modified xsi:type="dcterms:W3CDTF">2016-03-13T10:18:01Z</dcterms:modified>
</cp:coreProperties>
</file>