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6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3C26E5-9CEC-4E7C-A256-36688E63DCB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47023-212F-467C-938D-6C6ABFABF0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357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 </a:t>
            </a:r>
            <a:r>
              <a:rPr lang="ru-RU" sz="22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на тему</a:t>
            </a:r>
            <a:r>
              <a:rPr lang="ru-RU" sz="2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МЕТОДИКА ИЗУЧЕНИЯ СТАТИСТИЧЕСКИХ  ХАРАКТЕРИСТИК В КУРСЕ МАТЕМАТИКИ ОСНОВНОЙ ШКОЛЫ</a:t>
            </a:r>
            <a:r>
              <a:rPr lang="ru-RU" sz="2400" spc="300" dirty="0" smtClean="0">
                <a:solidFill>
                  <a:srgbClr val="BA0687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300" dirty="0" smtClean="0">
                <a:solidFill>
                  <a:srgbClr val="BA0687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spc="300" dirty="0">
              <a:solidFill>
                <a:srgbClr val="BA068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Мельникова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Татьяна Владимировна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учитель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математики МБОУ СОШ №8 г.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Пушкино</a:t>
            </a:r>
          </a:p>
          <a:p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руководитель: к.п.н. </a:t>
            </a:r>
            <a:r>
              <a:rPr lang="ru-RU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Мардахаева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3"/>
            <a:ext cx="814393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Ткачева М.В., Федорова Н.Е. Элементы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стохастики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курсе математики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классов основной школы. // Математика в школе. - 2003.-№3, с.56-62.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Тюрин Ю.Н. Теория вероятностей и статистика  / Ю.Н.Тюрин, А.А.Макаров, И.Р.Высоцкий, И.В.Ященко – М.:МЦНМО: АО «Московские учебники», 2004, 256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комбинаторики, статистики и теории вероятностей в курсе математики основной школы / составитель В.И.Маркова. – Киров, 2004, 58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09\Pictures\спасибо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0"/>
            <a:ext cx="6215063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0390" y="-2235121"/>
            <a:ext cx="848322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lang="ru-RU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Содержание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1. Введение ……………………………………………………………………..3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2. Основная часть.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2. 1. Статистика и ее характеристики ……………………………………… 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2. 2. Методика введения статистических характеристик в 7 классе………5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2. 3. Методика введения статистических характеристик в 8 классе……...11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 Заключение…………………………………………………………………..14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4.Приложение ………………………………………………………………….15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5.Список литературы…………………………………………………………..29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6957971"/>
            <a:ext cx="8742714" cy="1437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Статистика –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совокупность статистических данных, 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характеризующих какое-нибудь явление или процесс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(например, статистика рождаемости и смертности в России, статистика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успеваемости учащихся и т.д.).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статистике получили название числовых характеристик: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Медиана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Среднее арифметическое. Мода. Размах.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Средним арифметическим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ряда чисел называется частное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деления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суммы этих чисел на их количество.</a:t>
            </a:r>
          </a:p>
          <a:p>
            <a:pPr lvl="0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Модой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обычно называют число ряда, которое встречается в этом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ряду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наиболее часто.</a:t>
            </a:r>
          </a:p>
          <a:p>
            <a:pPr lvl="0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Размах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разность между наибольшим и наименьшим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значениями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ряда данных.</a:t>
            </a:r>
          </a:p>
          <a:p>
            <a:pPr lvl="0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Медианой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ряда, состоящего из нечетного количества чисел, называется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число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данного ряда, которое окажется посередине, если это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упорядочить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Медианой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ряда, состоящего из четного количества чисел, называется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среднее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арифметическое двух стоящих посередине чисел этого ряда.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/>
          </a:p>
          <a:p>
            <a:pPr lvl="0"/>
            <a:endParaRPr lang="ru-RU" sz="2000" dirty="0"/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1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1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1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1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1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361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1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1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361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1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1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1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1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1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1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1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1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1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1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1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1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1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1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1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61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61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61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61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361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61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61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61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5" y="-4726596"/>
            <a:ext cx="8215370" cy="991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реализации стохастической линии в 7 классе.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Основные задачи: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учащихся с основными статистическими характеристиками: среднее арифметическое, мода, размах.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находить основные статистические характеристики для конкретного ряда данных, а также из таблиц и диаграмм.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Выработка умений находить основные статистические характеристики в несложных случаях,  учащиеся должны понимать их практический смысл в конкретных ситуациях.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38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38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638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3071810"/>
          <a:ext cx="5162550" cy="2468880"/>
        </p:xfrm>
        <a:graphic>
          <a:graphicData uri="http://schemas.openxmlformats.org/drawingml/2006/table">
            <a:tbl>
              <a:tblPr/>
              <a:tblGrid>
                <a:gridCol w="1394460"/>
                <a:gridCol w="2446020"/>
                <a:gridCol w="13220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Размер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купленной обуви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1" y="-5151947"/>
            <a:ext cx="8501122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отделе мужской обуви универмага в течение дня производился учет размеров купленной обуви. Были получены следующие результаты: 44, 40, 43, 39, 42, 42, 45, 41, 43, 43, 41, 42, 46, 40, 41, 42, 39, 42, 45, 42, 43, 44, 44, 41, 42.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эти результаты в виде таблицы: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размер обуви наиболее распространен? 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09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409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-3572435"/>
            <a:ext cx="8001056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реализации стохастической линии в 8 классе.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статистическим данным, представленным в таблице необходимо уметь находить основные статистические характеристики.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 еще одной статистической характеристикой – медианой ряда, формирование умений по ее нахождению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4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43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84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5357536"/>
            <a:ext cx="8675645" cy="111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Столбчатая диаграмма №1, показывает число книг, прочитанных каждым из ребят </a:t>
            </a:r>
          </a:p>
          <a:p>
            <a:pPr marL="0" marR="0" lvl="0" indent="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летние каникулы. </a:t>
            </a:r>
          </a:p>
          <a:p>
            <a:pPr marL="0" marR="0" lvl="0" indent="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 на вопросы: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Кто из ребят прочел больше всех 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Найдите размах этих данных.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Кто за летние каникулы не прочел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 одной книги?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Найдите среднее арифметическое этого ряда данных.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Найдите медиану этого ряда данных.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785926"/>
            <a:ext cx="4686300" cy="22764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945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45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45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945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8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8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458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45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5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945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45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5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945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45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5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945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-4772764"/>
            <a:ext cx="8429684" cy="1000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Первое знакомство со статистикой происходит при изучении основных статистических характеристик, их нахождение и использование для анализа и практических выводов. При изучении основных статистических характеристик важно понимать их практическую значимость, нужно уметь использовать их для анализа имеющейся информации и делать правильные выводы на их основе.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Данная методическая разработка лишь один из вариантов реализации стохастической линии в курсе основной школы.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-6126978"/>
            <a:ext cx="8501122" cy="1271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литературы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Макарычев Ю.Н. Алгебра: элементы статистики и теории вероятностей: учебное пособие для учащихся 7-9 классов общеобразовательных учреждений / Ю.Н.Макарычев,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Н.Г.Миндюк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 ред.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С.А.Теляковского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М.: Просвещение. – 2003, 78 с.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Студенецкая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В.Н., Фадеева О.М. Статистика и теория вероятностей на пороге основной школы. // Математика в школе. - 2004. - №6, с.64-70.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Ткачева М.В. Элементы статистики и вероятность: учебное пособие для учащихся 7-9 классов общеобразовательных учреждений / М.В.Ткачева, Н.Е.Федорова. – М.: Просвещение, 2004, 112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Ткачева М.В., Василькова Е.Н., Чуваева Т.В О готовности учащихся к изучению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стохастики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// Математика в школе. – 2003. - №9, с.56-61.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788</Words>
  <Application>Microsoft Office PowerPoint</Application>
  <PresentationFormat>Экран (4:3)</PresentationFormat>
  <Paragraphs>274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Практико-ориентированный проект на тему:  МЕТОДИКА ИЗУЧЕНИЯ СТАТИСТИЧЕСКИХ  ХАРАКТЕРИСТИК В КУРСЕ МАТЕМАТИКИ ОСНОВНОЙ ШКОЛЫ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Практико-ориентированный проект на тему: Методика изучения статистических  характеристик в курсе математики основной школы</dc:title>
  <dc:creator>Татьяна</dc:creator>
  <cp:lastModifiedBy>Татьяна</cp:lastModifiedBy>
  <cp:revision>11</cp:revision>
  <dcterms:created xsi:type="dcterms:W3CDTF">2012-12-23T11:34:05Z</dcterms:created>
  <dcterms:modified xsi:type="dcterms:W3CDTF">2013-12-02T16:20:49Z</dcterms:modified>
</cp:coreProperties>
</file>