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16" autoAdjust="0"/>
  </p:normalViewPr>
  <p:slideViewPr>
    <p:cSldViewPr>
      <p:cViewPr varScale="1">
        <p:scale>
          <a:sx n="93" d="100"/>
          <a:sy n="93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18FD0F-99FD-4777-B848-ADA456E975A4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452C2C-430F-4A58-83A9-83A601AD1BF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wiki/%D0%9A%D0%BE%D0%BC%D0%B1%D0%B8%D0%BD%D0%B0%D1%82%D0%BE%D1%80%D0%B8%D0%BA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wiki/%D0%A2%D0%B5%D0%BE%D1%80%D0%B8%D1%8F_%D0%B2%D0%B5%D1%80%D0%BE%D1%8F%D1%82%D0%BD%D0%BE%D1%81%D1%82%D0%B5%D0%B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внеаудиторная работа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610600" cy="262935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Исторические задачи комбинаторики и теории вероятностей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Работу выполнила:  Мельникова Татьяна Владимировна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учитель математики МБОУ СОШ 8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г. Пушкино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использования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3891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Задачу №1 рекомендуется рассмотреть в 7 классе.</a:t>
            </a:r>
          </a:p>
          <a:p>
            <a:pPr algn="ctr">
              <a:buNone/>
            </a:pPr>
            <a:endParaRPr lang="ru-RU" sz="2800" b="1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№2 и №3 – в 10 классе.</a:t>
            </a:r>
          </a:p>
          <a:p>
            <a:pPr>
              <a:buNone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857232"/>
            <a:ext cx="5686436" cy="4286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Христиан Гюйгенс — нидерландский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ученый,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математик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астроном и физик. Автор одного из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трудов по теории вероятностей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1657). 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/>
              <a:t> </a:t>
            </a:r>
          </a:p>
          <a:p>
            <a:pPr algn="ctr">
              <a:buNone/>
            </a:pPr>
            <a:r>
              <a:rPr lang="ru-RU" sz="2000" b="1" dirty="0" smtClean="0"/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 1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При одновременном  бросании трех игральных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костей какая сумма, выпавших на них очков, 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           должна появляться чаще – 11 или 12?</a:t>
            </a:r>
            <a:endParaRPr lang="ru-RU" sz="20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Татьяна\Pictures\4b0e979acb2590c0a17a07af47e445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2800350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11 и 12 очков можно представить 6 различными  способами: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11=1+4+6=1+5+5=2+3+6=2+4+5=3+3+5=3+4+4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12=1+5+6=2+4+6=2+5+5=3+3+6=3+4+5=4+4+4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С учетом возможных перестановок для 11 очков получается 27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различных случаев (6+3+6+6+3+3), а для 12 очков – 25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(6+6+3+3+6+1).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11 очков.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796086"/>
          </a:xfrm>
        </p:spPr>
        <p:txBody>
          <a:bodyPr>
            <a:normAutofit/>
          </a:bodyPr>
          <a:lstStyle/>
          <a:p>
            <a:pPr algn="just"/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Го́тфрид Ви́льгельм Ле́йбниц 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vi-VN" sz="2400" b="1" dirty="0" smtClean="0">
                <a:solidFill>
                  <a:schemeClr val="tx1"/>
                </a:solidFill>
                <a:latin typeface="+mn-lt"/>
              </a:rPr>
              <a:t>немецкий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философ, логик,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математик, физик, юрист, историк, дипломат.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643050"/>
            <a:ext cx="5329246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Основатель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первый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президент Берлинской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Академии наук.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Лейбниц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комбинаторику как науку.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 2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Найдите количество исходов (без повторений) при одновременном бросании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игральных костей, если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=1, 2, 3, 4, 5, 6.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атьяна\Pictures\leybn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14488"/>
            <a:ext cx="2976562" cy="395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428868"/>
            <a:ext cx="657225" cy="361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Количество исходов (без повторений) для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костей будет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равно             , 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 2, 3, 4, 5, 6. Искомые результаты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можно свести в таблицу: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85786" y="3500438"/>
          <a:ext cx="757242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642942"/>
                <a:gridCol w="714380"/>
                <a:gridCol w="714380"/>
                <a:gridCol w="714380"/>
                <a:gridCol w="642942"/>
                <a:gridCol w="857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костей  </a:t>
                      </a:r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+mn-lt"/>
                          <a:cs typeface="+mn-cs"/>
                        </a:rPr>
                        <a:t>  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исходов </a:t>
                      </a:r>
                    </a:p>
                    <a:p>
                      <a:pPr algn="ctr"/>
                      <a:r>
                        <a:rPr lang="ru-RU" dirty="0" smtClean="0"/>
                        <a:t>   (без повторений)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126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462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043890" cy="10001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Галилео-Галилей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(1564-1642) — итальянский ученый, физик, механик и астроном. </a:t>
            </a:r>
            <a:endParaRPr lang="ru-RU" sz="2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2071678"/>
            <a:ext cx="5114932" cy="42529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теории вероятностей относится его исследование об исходах при бросании игральных костей. 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 3.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Сколькими способами можно получить ту или иную сумму очков при одновременном бросании двух игральных костей?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Users\Татьяна\Pictures\galile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71744"/>
            <a:ext cx="2882900" cy="325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Решение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Все возможные суммы, получающиеся при одновременном бросании двух игральных костей, можно представить в виде: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=1+1                 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=1+6=6+1=2+5=5+2=3+4=4+3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=1+2=2+1        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=2+6=6+2=3+5=5+3=4+4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=1+3=3+1=2+2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=3+6=6+3=4+5=5+4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=1+4=4+1=2+3=3+2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=4+6=6+4=5+5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=1+5=5+1=2+4=4+2=3+3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=5+6=6+5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                              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=6+6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итоге получаем таблицу: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5072074"/>
          <a:ext cx="778674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714380"/>
                <a:gridCol w="642942"/>
                <a:gridCol w="642942"/>
                <a:gridCol w="642942"/>
                <a:gridCol w="642942"/>
                <a:gridCol w="571504"/>
                <a:gridCol w="571504"/>
                <a:gridCol w="571504"/>
                <a:gridCol w="571504"/>
                <a:gridCol w="571504"/>
                <a:gridCol w="500064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очков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Число способов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И.И.Баврин, Е.А. Фрибус. Старинные задачи.-М.;Просвещение,1994.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389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Самостоятельная внеаудиторная работа 1</vt:lpstr>
      <vt:lpstr>Методика использования задач</vt:lpstr>
      <vt:lpstr> </vt:lpstr>
      <vt:lpstr>Решение задачи:</vt:lpstr>
      <vt:lpstr>Го́тфрид Ви́льгельм Ле́йбниц —немецкий философ, логик, математик, физик, юрист, историк, дипломат. </vt:lpstr>
      <vt:lpstr>Решение задачи:</vt:lpstr>
      <vt:lpstr>  Галилео-Галилей (1564-1642) — итальянский ученый, физик, механик и астроном. </vt:lpstr>
      <vt:lpstr>Решение задачи:</vt:lpstr>
      <vt:lpstr>Литература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внеаудиторная работа 1</dc:title>
  <dc:creator>Татьяна</dc:creator>
  <cp:lastModifiedBy>Татьяна</cp:lastModifiedBy>
  <cp:revision>22</cp:revision>
  <dcterms:created xsi:type="dcterms:W3CDTF">2012-11-25T19:09:14Z</dcterms:created>
  <dcterms:modified xsi:type="dcterms:W3CDTF">2012-11-25T22:24:08Z</dcterms:modified>
</cp:coreProperties>
</file>