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Летом папа наш привез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 белом ящике мороз.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 теперь мороз седой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Дома летом и зимой.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Бережет продукты: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Мясо, рыбу, фрукты. </a:t>
            </a:r>
            <a:endParaRPr lang="ru-RU" dirty="0" smtClean="0"/>
          </a:p>
          <a:p>
            <a:pPr marL="0" indent="0" algn="r">
              <a:buNone/>
            </a:pPr>
            <a:r>
              <a:rPr lang="ru-RU" b="1" i="1" dirty="0" smtClean="0"/>
              <a:t>(Холодильник.)</a:t>
            </a:r>
            <a:endParaRPr lang="ru-RU" b="1" dirty="0" smtClean="0"/>
          </a:p>
        </p:txBody>
      </p:sp>
      <p:pic>
        <p:nvPicPr>
          <p:cNvPr id="6" name="Рисунок 5" descr="395432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156176" y="1124744"/>
            <a:ext cx="266429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188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pPr>
              <a:buNone/>
            </a:pPr>
            <a:r>
              <a:rPr lang="ru-RU" sz="6600" dirty="0" smtClean="0">
                <a:solidFill>
                  <a:schemeClr val="bg1"/>
                </a:solidFill>
                <a:latin typeface="Propisi" pitchFamily="2" charset="0"/>
              </a:rPr>
              <a:t>Х  </a:t>
            </a:r>
            <a:r>
              <a:rPr lang="ru-RU" sz="6600" dirty="0" err="1" smtClean="0">
                <a:solidFill>
                  <a:schemeClr val="bg1"/>
                </a:solidFill>
                <a:latin typeface="Propisi" pitchFamily="2" charset="0"/>
              </a:rPr>
              <a:t>х</a:t>
            </a:r>
            <a:r>
              <a:rPr lang="ru-RU" sz="6600" dirty="0" smtClean="0">
                <a:solidFill>
                  <a:schemeClr val="bg1"/>
                </a:solidFill>
                <a:latin typeface="Propisi" pitchFamily="2" charset="0"/>
              </a:rPr>
              <a:t>  </a:t>
            </a:r>
            <a:r>
              <a:rPr lang="ru-RU" sz="6600" dirty="0" err="1" smtClean="0">
                <a:solidFill>
                  <a:schemeClr val="bg1"/>
                </a:solidFill>
                <a:latin typeface="Propisi" pitchFamily="2" charset="0"/>
              </a:rPr>
              <a:t>Хе</a:t>
            </a:r>
            <a:r>
              <a:rPr lang="ru-RU" sz="6600" dirty="0" smtClean="0">
                <a:solidFill>
                  <a:schemeClr val="bg1"/>
                </a:solidFill>
                <a:latin typeface="Propisi" pitchFamily="2" charset="0"/>
              </a:rPr>
              <a:t>   хо </a:t>
            </a:r>
          </a:p>
          <a:p>
            <a:pPr>
              <a:buNone/>
            </a:pPr>
            <a:r>
              <a:rPr lang="ru-RU" sz="6600" dirty="0" smtClean="0">
                <a:solidFill>
                  <a:schemeClr val="bg1"/>
                </a:solidFill>
                <a:latin typeface="Propisi" pitchFamily="2" charset="0"/>
              </a:rPr>
              <a:t>холодильник хорь </a:t>
            </a:r>
          </a:p>
          <a:p>
            <a:pPr marL="0" indent="360363">
              <a:buNone/>
            </a:pPr>
            <a:r>
              <a:rPr lang="ru-RU" sz="6600" dirty="0" smtClean="0">
                <a:solidFill>
                  <a:schemeClr val="bg1"/>
                </a:solidFill>
                <a:latin typeface="Propisi" pitchFamily="2" charset="0"/>
              </a:rPr>
              <a:t>Холодильник хорошо морозит.</a:t>
            </a:r>
            <a:endParaRPr lang="ru-RU" sz="6600" dirty="0">
              <a:solidFill>
                <a:schemeClr val="bg1"/>
              </a:solidFill>
              <a:latin typeface="Propisi" pitchFamily="2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4077072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4437112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51520" y="1700808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1520" y="292494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3212976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Управляющая кнопка: возврат 17">
            <a:hlinkClick r:id="rId3" action="ppaction://hlinksldjump" highlightClick="1"/>
          </p:cNvPr>
          <p:cNvSpPr/>
          <p:nvPr/>
        </p:nvSpPr>
        <p:spPr>
          <a:xfrm>
            <a:off x="7740352" y="5733256"/>
            <a:ext cx="1008112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1520" y="508518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528" y="5445224"/>
            <a:ext cx="8640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6243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уга 3"/>
          <p:cNvSpPr/>
          <p:nvPr/>
        </p:nvSpPr>
        <p:spPr>
          <a:xfrm rot="18082857">
            <a:off x="3622535" y="2238889"/>
            <a:ext cx="1364921" cy="1387865"/>
          </a:xfrm>
          <a:prstGeom prst="arc">
            <a:avLst>
              <a:gd name="adj1" fmla="val 16200000"/>
              <a:gd name="adj2" fmla="val 183436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1181100" cy="57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Группа 28"/>
          <p:cNvGrpSpPr/>
          <p:nvPr/>
        </p:nvGrpSpPr>
        <p:grpSpPr>
          <a:xfrm>
            <a:off x="1767492" y="2132856"/>
            <a:ext cx="1440160" cy="572641"/>
            <a:chOff x="1767492" y="2132856"/>
            <a:chExt cx="1440160" cy="572641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767492" y="2132856"/>
              <a:ext cx="144016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3203848" y="2132856"/>
              <a:ext cx="0" cy="5726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6444208" y="2564904"/>
            <a:ext cx="1080120" cy="576064"/>
            <a:chOff x="6444208" y="2564904"/>
            <a:chExt cx="1080120" cy="57606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6444208" y="2564904"/>
              <a:ext cx="0" cy="57606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Группа 27"/>
            <p:cNvGrpSpPr/>
            <p:nvPr/>
          </p:nvGrpSpPr>
          <p:grpSpPr>
            <a:xfrm>
              <a:off x="6444208" y="2564904"/>
              <a:ext cx="1080120" cy="576064"/>
              <a:chOff x="6444208" y="2564904"/>
              <a:chExt cx="1080120" cy="576064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6444208" y="2564904"/>
                <a:ext cx="10801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444208" y="3140968"/>
                <a:ext cx="10801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7524328" y="2564904"/>
                <a:ext cx="0" cy="5760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930796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99717" y="2462"/>
            <a:ext cx="7455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Упражнение 72, стр. 64</a:t>
            </a:r>
            <a:endParaRPr lang="ru-RU" sz="5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399502"/>
              </p:ext>
            </p:extLst>
          </p:nvPr>
        </p:nvGraphicFramePr>
        <p:xfrm>
          <a:off x="1331640" y="1844824"/>
          <a:ext cx="7812360" cy="42058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338243"/>
                <a:gridCol w="2764964"/>
                <a:gridCol w="2709153"/>
              </a:tblGrid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гроза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грозный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погрозить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цвет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цветной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цветёт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зелень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зелёный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зеленеет</a:t>
                      </a:r>
                      <a:endParaRPr lang="ru-RU" sz="28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побелка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белый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побелить</a:t>
                      </a:r>
                      <a:endParaRPr lang="ru-RU" sz="28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сторож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сторожевой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сторожить</a:t>
                      </a:r>
                      <a:endParaRPr lang="ru-RU" sz="28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чистота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чистый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почистить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даль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дальний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удалить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9604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низина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нижний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800" b="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снизить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92087"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02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Упражнение 73, страница 65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697506"/>
            <a:ext cx="781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Снеговик, снежный, </a:t>
            </a:r>
            <a:r>
              <a:rPr lang="ru-RU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Снегурочка, подснежник, снежинка,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снеговой, снежиночка, </a:t>
            </a:r>
            <a:r>
              <a:rPr lang="ru-RU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снеговичок</a:t>
            </a:r>
            <a:r>
              <a:rPr lang="ru-RU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снежок.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645024"/>
            <a:ext cx="3196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Подснежник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472514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снегоход (снег, ходить</a:t>
            </a:r>
            <a:r>
              <a:rPr lang="ru-RU" sz="2800" i="1" dirty="0" smtClean="0"/>
              <a:t>);</a:t>
            </a:r>
          </a:p>
          <a:p>
            <a:r>
              <a:rPr lang="ru-RU" sz="2800" i="1" dirty="0" smtClean="0"/>
              <a:t>снегопад </a:t>
            </a:r>
            <a:r>
              <a:rPr lang="ru-RU" sz="2800" i="1" dirty="0"/>
              <a:t>(снег, </a:t>
            </a:r>
            <a:r>
              <a:rPr lang="ru-RU" sz="2800" i="1" dirty="0" smtClean="0"/>
              <a:t>падать)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3950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74, страница 66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19671" y="1484784"/>
            <a:ext cx="316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воздуш</a:t>
            </a:r>
            <a:r>
              <a:rPr lang="ru-RU" sz="2400" i="1" dirty="0"/>
              <a:t>ный ← </a:t>
            </a:r>
            <a:r>
              <a:rPr lang="ru-RU" sz="2400" b="1" i="1" dirty="0">
                <a:solidFill>
                  <a:srgbClr val="FF0000"/>
                </a:solidFill>
              </a:rPr>
              <a:t>воздух</a:t>
            </a:r>
            <a:r>
              <a:rPr lang="ru-RU" sz="2400" b="1" i="1" dirty="0"/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54488" y="1489502"/>
            <a:ext cx="3192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жад</a:t>
            </a:r>
            <a:r>
              <a:rPr lang="ru-RU" sz="2400" i="1" dirty="0"/>
              <a:t>ность ← </a:t>
            </a:r>
            <a:r>
              <a:rPr lang="ru-RU" sz="2400" b="1" i="1" dirty="0">
                <a:solidFill>
                  <a:srgbClr val="FF0000"/>
                </a:solidFill>
              </a:rPr>
              <a:t>жад</a:t>
            </a:r>
            <a:r>
              <a:rPr lang="ru-RU" sz="2400" i="1" dirty="0"/>
              <a:t>ный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1988840"/>
            <a:ext cx="260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ход</a:t>
            </a:r>
            <a:r>
              <a:rPr lang="ru-RU" sz="2400" i="1" dirty="0"/>
              <a:t>ьба ← </a:t>
            </a:r>
            <a:r>
              <a:rPr lang="ru-RU" sz="2400" b="1" i="1" dirty="0">
                <a:solidFill>
                  <a:srgbClr val="FF0000"/>
                </a:solidFill>
              </a:rPr>
              <a:t>ход</a:t>
            </a:r>
            <a:r>
              <a:rPr lang="ru-RU" sz="2400" i="1" dirty="0"/>
              <a:t>ить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971141"/>
            <a:ext cx="2640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дом</a:t>
            </a:r>
            <a:r>
              <a:rPr lang="ru-RU" sz="2400" i="1" dirty="0"/>
              <a:t>ашний ← </a:t>
            </a:r>
            <a:r>
              <a:rPr lang="ru-RU" sz="2400" b="1" i="1" dirty="0">
                <a:solidFill>
                  <a:srgbClr val="FF0000"/>
                </a:solidFill>
              </a:rPr>
              <a:t>дом</a:t>
            </a:r>
            <a:r>
              <a:rPr lang="ru-RU" sz="2400" i="1" dirty="0"/>
              <a:t>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0244" y="2448249"/>
            <a:ext cx="2577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сер</a:t>
            </a:r>
            <a:r>
              <a:rPr lang="ru-RU" sz="2400" i="1" dirty="0"/>
              <a:t>ость ← </a:t>
            </a:r>
            <a:r>
              <a:rPr lang="ru-RU" sz="2400" b="1" i="1" dirty="0">
                <a:solidFill>
                  <a:srgbClr val="FF0000"/>
                </a:solidFill>
              </a:rPr>
              <a:t>сер</a:t>
            </a:r>
            <a:r>
              <a:rPr lang="ru-RU" sz="2400" i="1" dirty="0"/>
              <a:t>ый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12068" y="2431056"/>
            <a:ext cx="2611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</a:rPr>
              <a:t>книж</a:t>
            </a:r>
            <a:r>
              <a:rPr lang="ru-RU" sz="2400" i="1" dirty="0"/>
              <a:t>ный ← </a:t>
            </a:r>
            <a:r>
              <a:rPr lang="ru-RU" sz="2400" b="1" i="1" dirty="0">
                <a:solidFill>
                  <a:srgbClr val="FF0000"/>
                </a:solidFill>
              </a:rPr>
              <a:t>книг</a:t>
            </a:r>
            <a:r>
              <a:rPr lang="ru-RU" sz="2400" i="1" dirty="0"/>
              <a:t>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03097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7210425" cy="5616575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Страница 67, упражнение 77.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349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140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Тема2</vt:lpstr>
      <vt:lpstr>Тема1</vt:lpstr>
      <vt:lpstr>Загадка</vt:lpstr>
      <vt:lpstr>Презентация PowerPoint</vt:lpstr>
      <vt:lpstr>Презентация PowerPoint</vt:lpstr>
      <vt:lpstr>Презентация PowerPoint</vt:lpstr>
      <vt:lpstr>Упражнение 73, страница 65</vt:lpstr>
      <vt:lpstr>Упражнение 74, страница 66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Ксюшка</dc:creator>
  <cp:lastModifiedBy>Ксюшка</cp:lastModifiedBy>
  <cp:revision>15</cp:revision>
  <dcterms:created xsi:type="dcterms:W3CDTF">2014-02-22T11:13:37Z</dcterms:created>
  <dcterms:modified xsi:type="dcterms:W3CDTF">2014-03-11T13:46:17Z</dcterms:modified>
</cp:coreProperties>
</file>