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93" r:id="rId21"/>
    <p:sldId id="294" r:id="rId22"/>
    <p:sldId id="295" r:id="rId23"/>
    <p:sldId id="277" r:id="rId24"/>
    <p:sldId id="278" r:id="rId25"/>
    <p:sldId id="279" r:id="rId26"/>
    <p:sldId id="292" r:id="rId27"/>
    <p:sldId id="280" r:id="rId28"/>
    <p:sldId id="283" r:id="rId29"/>
    <p:sldId id="287" r:id="rId30"/>
    <p:sldId id="281" r:id="rId31"/>
    <p:sldId id="288" r:id="rId32"/>
    <p:sldId id="282" r:id="rId33"/>
    <p:sldId id="289" r:id="rId34"/>
    <p:sldId id="284" r:id="rId35"/>
    <p:sldId id="285" r:id="rId36"/>
    <p:sldId id="290" r:id="rId37"/>
    <p:sldId id="286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3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9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2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2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2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8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7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ctive-mama.com/prava-i-obyazannosti-rebenka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6264696" cy="316835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b="1" i="1" dirty="0" smtClean="0"/>
              <a:t>Права и обязанности участников общеобразовательных отношений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51134"/>
            <a:ext cx="32403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знакомиться с Уставом учреждения, лицензией на осуществление образовательной деятельности, свидетельством о государственной аккредитации, учебно-программной документацией и другими документами, регламентирующими организацию и осуществление образовательной деятельности; знакомиться с содержанием образования, используемыми методами обучения и воспитания, образовательными технологиями, а также с оценками успеваемости своих детей; защищать права и законные интересы своих детей; получать информацию обо всех видах планируемых обследований (психологических, психолого-педагогических) обучающихся, давать согласие на проведение таких обследований или участие в таких обследованиях, отказаться от их проведения или участия в них, получать информацию о результатах проведенных обследований обучающихся;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3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принимать участие в управлении учреждением, в формах, определяемых законодательством РФ и настоящим Уставом</a:t>
            </a:r>
          </a:p>
          <a:p>
            <a:r>
              <a:rPr lang="ru-RU" sz="2200" dirty="0" smtClean="0"/>
              <a:t>присутствовать при обследовании детей психолого-медико- педагогической комиссией, обсуждении результатов обследования и рекомендаций, полученных по результатам обследования, высказывать свое мнение относительно предлагаемых условий для организации обучения и воспитания детей; обжаловать решения администрации, касающиеся образовательной деятельности в отношении их ребенка в комиссии по урегулированию споров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548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5.6. Родители (законные представители) несовершеннолетних обучающихся обязаны:</a:t>
            </a:r>
            <a:r>
              <a:rPr lang="ru-RU" dirty="0" smtClean="0"/>
              <a:t> заложить основы физического, нравственного и интеллектуального развития личности ребенка; обеспечить получение детьми общего образования; соблюдать Устав учреждения, правила внутреннего распорядка учреждения, требования локальных нормативных актов, которые устанавливают режим занятий обучающихся, порядок регламентации образовательных отношений между учреждением и обучающимися и (или) их родителями (законными представителями) и оформления возникновения, приостановления и прекращения этих отношений; уважать честь и достоинство обучающихся и работников учреждения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8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5.7. В целях защиты своих прав обучающиеся, родители (законные представители) несовершеннолетних обучающихся самостоятельно или через своих представителей вправе:</a:t>
            </a:r>
            <a:r>
              <a:rPr lang="ru-RU" dirty="0" smtClean="0"/>
              <a:t> направлять в органы управления учреждением обращения о применении к ее работникам, нарушающим и (или) ущемляющим права обучающихся, родителей (законных представителей) несовершеннолетних обучающихся, дисциплинарных взысканий. Такие обращения подлежат обязательному рассмотрению указанными органами с привлечением обучающихся, родителей (законных представителей) несовершеннолетних обучающихся; обращаться в комиссию по урегулированию споров между участниками образовательных отношений, в </a:t>
            </a:r>
            <a:r>
              <a:rPr lang="ru-RU" dirty="0" err="1" smtClean="0"/>
              <a:t>т.ч</a:t>
            </a:r>
            <a:r>
              <a:rPr lang="ru-RU" dirty="0" smtClean="0"/>
              <a:t>. по вопросам о наличии или об отсутствии конфликта интересов педагогического работника; использовать не запрещенные законодательством РФ иные способы защиты прав и законных интересов.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3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5.10. Педагогические работники учреждения имеют право на</a:t>
            </a:r>
            <a:r>
              <a:rPr lang="ru-RU" dirty="0" smtClean="0"/>
              <a:t>: самостоятельный выбор и использование методики обучения и воспитания, учебников, учебных пособий и материалов, соответствующих реализуемой образовательной программе, и в порядке, установленном законодательством об образовании, методов оценки знаний обучающихся; участие в разработке образовательных программ, в </a:t>
            </a:r>
            <a:r>
              <a:rPr lang="ru-RU" dirty="0" err="1" smtClean="0"/>
              <a:t>т.ч</a:t>
            </a:r>
            <a:r>
              <a:rPr lang="ru-RU" dirty="0" smtClean="0"/>
              <a:t>. учебных планов, календарных учебных графиков, рабочих учебных предметов, курсов, дисциплин (модулей), методических материалов и иных компонентов образовательных программ; повышение квалификации. В этих целях администрация создает условия, необходимые для успешного обучения работников в системе повышения квалификации и профессиональной переподготовки;</a:t>
            </a:r>
            <a:r>
              <a:rPr lang="ru-RU" dirty="0" smtClean="0"/>
              <a:t> защиту профессиональной чести и достоинства, справедливое и объективное расследование нарушения норм профессиональной этики педагогических работников;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сокращенную продолжительность рабочего времени, удлиненный оплачиваемый отпуск, досрочное назначение трудовой пенсии по старости в порядке, установленном законодательством РФ, иные меры социальной поддержки в порядке, установленном законодательством РФ; длительный (до одного года) отпуск, не реже чем через каждые десять лет непрерывной преподавательской работы; бесплатное пользование библиотекой и информационными ресурсами, а также доступ в порядке, установленном локальными нормативными актами учреждения, к информационно- 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деятельности, необходимым для качественного осуществления педагогической, научной или исследовательской деятельности в учреждении; бесплатное пользование образовательными, методическими и научными услугами учреждения, в порядке, установленном законодательством РФ, локальным нормативным актом учреждения; иные права и свободы, предусмотренные федеральными законами.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6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5.12. Педагогические работники обязаны</a:t>
            </a:r>
            <a:r>
              <a:rPr lang="ru-RU" dirty="0" smtClean="0"/>
              <a:t>: соблюдать Устав учреждения, правила внутреннего трудового распорядка, иные локальные нормативные акты учреждения; осуществлять свою деятельность на высоком профессиональном уровне, обеспечивать в полном объеме реализацию преподаваемых учебных предметов, курсов, дисциплин (модулей) в соответствии с утвержденной рабочей программой; соблюдать правовые, нравственные и этические нормы, следовать требованиям профессиональной этики; уважать честь и достоинство обучающихся и других участников образовательных отношений; 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применять педагогически обоснованные и обеспечивающие высокое качество образования формы, методы обучения и воспитания</a:t>
            </a:r>
          </a:p>
          <a:p>
            <a:r>
              <a:rPr lang="ru-RU" dirty="0" smtClean="0"/>
              <a:t>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взаимодействовать при необходимости с медицинскими организациями; проходить в порядке, установленном законодательством РФ, обучение и проверку знаний и навыков в области охраны труда; проходить в соответствии с трудовым законодательством предварительные при поступлении на работу и периодические медицинские осмотры, а также внеочередные медицинские осмотры по направлению учреждения; выполнять иные обязанности, предусмотренные законодательством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0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Существует мнение, что детям не нужно разъяснять их права, чтобы не мешать правильному воспитанию. Некоторые родители считают, что в этом случае дети могут стать совсем неуправляемыми. Однако нужно помнить о том, что чувство собственного достоинства гораздо легче разрушить, чем создать. Дети должны знать о своих правах, это способствует становлению личности. Нельзя обходить вниманием и их обязанности – это помогает им стать ответственными людьми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Хорошей помощью родителям будет опыт человечества, сохраненный в сказках. Ведь они – замечательная иллюстрация нарушения прав человека и последующего восстановления справедливости. Нужно не только читать сказки, но и обсуждать их с ребенком. Чудесные истории помогут удержать внимание малыша, а приключения героев – хороший материал для понимания правильности или неправильности их поступков. Сказки, наглядно демонстрирующие нарушения прав</a:t>
            </a:r>
            <a:r>
              <a:rPr lang="ru-RU" sz="20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891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/>
              <a:t>К участникам образовательного процесса относятся педагогические работники Школы, учащиеся, родители (законные представители) </a:t>
            </a:r>
          </a:p>
        </p:txBody>
      </p:sp>
    </p:spTree>
    <p:extLst>
      <p:ext uri="{BB962C8B-B14F-4D97-AF65-F5344CB8AC3E}">
        <p14:creationId xmlns:p14="http://schemas.microsoft.com/office/powerpoint/2010/main" val="19278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«Золушка» – нарушено право на досуг и отдых;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ndreyPC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24736" cy="49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«Три поросенка» – нарушение права на неприкосновенность жилища;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ndreyPC\Desktop\143902223212267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344816" cy="43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«Красная Шапочка» – нарушено право на неприкосновенность жизни.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Список можно продолжить. Вековая мудрость, заключенная в сказках, поможет в ненавязчивой форме объяснить ребенку его основные права.</a:t>
            </a:r>
          </a:p>
          <a:p>
            <a:endParaRPr lang="ru-RU" dirty="0"/>
          </a:p>
        </p:txBody>
      </p:sp>
      <p:pic>
        <p:nvPicPr>
          <p:cNvPr id="6146" name="Picture 2" descr="C:\Users\AndreyPC\Desktop\Petya_krasnaya_shapochka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808"/>
            <a:ext cx="78508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Еще одно действенное средство воспитания – рисование. Психологи советуют прибегать к этому средству как можно чаще. При помощи детских рисунков можно узнать о проблемах, о настроении, о переживаниях ребенка. Права и обязанности ребенка тоже можно иллюстрировать при помощи рисунков. Качество исполнения неважно, героями могут быть и животные, и люди, и растения. Нужно, чтобы родители ясно понимали то, что они хотят выразить при помощи рисунков. Можно в простейшей форме показать на рисунках права личности, а также нарисовать круг обязанностей родителей и ребенка. Для дошкольника, не умеющего читать, это будет наглядно и интересно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2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Ролевые </a:t>
            </a:r>
            <a:r>
              <a:rPr lang="ru-RU" dirty="0"/>
              <a:t>игры являются одним из основных видов деятельности дошкольника. При помощи игры дети воспринимают и изучают окружающий мир, учатся общаться, решать возникающие проблемы. Игра имеет большое значение и для правового воспитания детей. В игровой форме ребенку можно рассказать о его правах и обязанностях. Родители должны твердо знать, что они хотят добиться в итоге. Игра – это очень серьезно. Беседы и убеждения влияют на детей меньше, чем игры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Ребенок должен знать не только о своих правах, но и об обязанностях. Он должен хорошо понимать, что окружающие тоже имеют права, которые нельзя нарушать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Мама имеет право на отдых, значит, ей нужно помогать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товарища есть право на защиту от жестокого обращения, – его нельзя обижать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Обозначенный круг посильных обязанностей должен формироваться у ребенка с самого раннего детства. Убрать свои игрушки после игры, налить кошке воды, отнести со стола посуду после еды, – обязанности несложные и выполнимые. Главное, чтобы они исполнялись регулярно и с минимальной степенью принуждения. С возрастом круг обязанностей будет расширяться. Но происходить это должно постепенно, чтобы ребенок мог справиться с их увеличением без напряжения. Пусть лучше ребенок имеет одну хорошо исполняемую обязанность, чем несколько выполняемых изредка. Он должен чувствовать ответственность за свое дело. Ведь воспитание чувства ответственности – одна из самых важных задач в педагогике.</a:t>
            </a:r>
            <a:r>
              <a:rPr lang="ru-RU" dirty="0">
                <a:hlinkClick r:id="rId2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8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“Сначала выполнять обязанности надо, а уж после предъявлять права”. </a:t>
            </a:r>
          </a:p>
          <a:p>
            <a:r>
              <a:rPr lang="ru-RU" sz="4000" dirty="0" smtClean="0"/>
              <a:t>Андрей Дементьев</a:t>
            </a:r>
          </a:p>
          <a:p>
            <a:endParaRPr lang="ru-RU" dirty="0"/>
          </a:p>
        </p:txBody>
      </p:sp>
      <p:pic>
        <p:nvPicPr>
          <p:cNvPr id="3074" name="Picture 2" descr="C:\Users\AndreyPC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19" y="4118845"/>
            <a:ext cx="408228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</a:t>
            </a:r>
            <a:r>
              <a:rPr lang="ru-RU" dirty="0"/>
              <a:t>нарушаются наши права, мы обращаемся за консультацией к юристу. Консультация - это совет, разъяснение, а юристы - это люди, которые хорошо знают законы. Получив юридическую консультацию, мы сможем защитить себя от произвола и самоуправства. Давайте поиграем с вами в игру «Юридическая консультация». Представьте себе, что вы юристы, </a:t>
            </a:r>
            <a:r>
              <a:rPr lang="ru-RU" dirty="0" smtClean="0"/>
              <a:t>что вы </a:t>
            </a:r>
            <a:r>
              <a:rPr lang="ru-RU" dirty="0"/>
              <a:t>хорошо знаете права </a:t>
            </a:r>
            <a:r>
              <a:rPr lang="ru-RU" dirty="0" smtClean="0"/>
              <a:t>детей. </a:t>
            </a:r>
            <a:endParaRPr lang="ru-RU" dirty="0"/>
          </a:p>
        </p:txBody>
      </p:sp>
      <p:pic>
        <p:nvPicPr>
          <p:cNvPr id="7170" name="Picture 2" descr="C:\Users\AndreyPC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95" y="4509120"/>
            <a:ext cx="2233282" cy="22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Мама. Немедленно сделай музыку </a:t>
            </a:r>
            <a:r>
              <a:rPr lang="ru-RU" dirty="0" err="1"/>
              <a:t>потише</a:t>
            </a:r>
            <a:r>
              <a:rPr lang="ru-RU" dirty="0"/>
              <a:t>! Уже полночь, ты весь дом разбудишь!</a:t>
            </a:r>
          </a:p>
          <a:p>
            <a:r>
              <a:rPr lang="ru-RU" dirty="0"/>
              <a:t>Сын. А я имею право на отдых и досуг. Я привык отдыхать с громкой музыкой!</a:t>
            </a:r>
          </a:p>
          <a:p>
            <a:r>
              <a:rPr lang="ru-RU" dirty="0"/>
              <a:t>Пожалуйста, помогите ребенку разобраться, кто здесь не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8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Мама </a:t>
            </a:r>
            <a:r>
              <a:rPr lang="ru-RU" dirty="0"/>
              <a:t>права. Ущемление прав других людей.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ndreyPC\Desktop\boy-listening-loud-music-2755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904656" cy="34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Все участники образовательного процесса пользуются равными правами в пределах действующего законодательства и Устава </a:t>
            </a:r>
            <a:r>
              <a:rPr lang="ru-RU" dirty="0" smtClean="0"/>
              <a:t>(УСТАВ бюджетного общеобразовательного учреждения «Тарская гимназия №1 им. А.М. Луппова» Тарского муниципального района Омской области) размещён на сайте гимназии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Ученик Петров бегал по классу на уроке. На замечание учителя ответил: “ Ну и что? Я имею право на свободу перемещения.”</a:t>
            </a:r>
          </a:p>
          <a:p>
            <a:r>
              <a:rPr lang="ru-RU" dirty="0"/>
              <a:t>Пожалуйста, помогите ребенку разобраться, кто здесь не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6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Обратимся к уставу школы, нарушение учебного процесса. И </a:t>
            </a:r>
            <a:r>
              <a:rPr lang="ru-RU" dirty="0" smtClean="0"/>
              <a:t>Петров мешает </a:t>
            </a:r>
            <a:r>
              <a:rPr lang="ru-RU" dirty="0"/>
              <a:t>другим учиться.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6952"/>
            <a:ext cx="5004048" cy="350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</a:t>
            </a:r>
            <a:r>
              <a:rPr lang="ru-RU" dirty="0"/>
              <a:t>: Дима, ты сегодня дежурный, вытри, пожалуйста, доску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Дима: Вы не имеете право заставлять меня дежурить! Конвенцией «О правах ребенка» запрещено насилие над детьми. </a:t>
            </a:r>
            <a:endParaRPr lang="ru-RU" dirty="0" smtClean="0"/>
          </a:p>
          <a:p>
            <a:r>
              <a:rPr lang="ru-RU" dirty="0" smtClean="0"/>
              <a:t>Объясните</a:t>
            </a:r>
            <a:r>
              <a:rPr lang="ru-RU" dirty="0"/>
              <a:t>, пожалуйста, Диме в чем он не прав. Это не является насилием.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не является насилием.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11524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Вася, ты опять разрисовал парту в кабинете истории! Ведь дети ее только что помыли! </a:t>
            </a:r>
            <a:endParaRPr lang="ru-RU" dirty="0" smtClean="0"/>
          </a:p>
          <a:p>
            <a:r>
              <a:rPr lang="ru-RU" dirty="0" smtClean="0"/>
              <a:t>Вася</a:t>
            </a:r>
            <a:r>
              <a:rPr lang="ru-RU" dirty="0"/>
              <a:t>: А что здесь такого? Я имею право на занятия своим любимым делом – рисованием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ru-RU" dirty="0"/>
              <a:t>Разъясните Васе его права и обязанности.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1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Портить имущество нельзя.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56197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607" y="0"/>
            <a:ext cx="8229600" cy="4525963"/>
          </a:xfrm>
        </p:spPr>
        <p:txBody>
          <a:bodyPr/>
          <a:lstStyle/>
          <a:p>
            <a:r>
              <a:rPr lang="ru-RU" dirty="0"/>
              <a:t>Простые правила </a:t>
            </a:r>
            <a:r>
              <a:rPr lang="ru-RU" dirty="0" err="1"/>
              <a:t>взаимообщения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знать свои права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Нужно уважать права других людей. Нельзя забывать об обязанностях.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39" y="2276872"/>
            <a:ext cx="6443700" cy="42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 хотелось бы мне закончить свое выступление следующими словами Виссариона Григорьевича Белинского:</a:t>
            </a:r>
          </a:p>
          <a:p>
            <a:r>
              <a:rPr lang="ru-RU" dirty="0"/>
              <a:t>«На родителях, только на родителях лежит священнейшая обязанность сделать своих детей человеками, обязанность же учебных заведений – сделать их учеными, гражданами, членами государства на всех ступенях. Но кто не сделался прежде всего человеком, тот плохой гражданин. Так давайте же вместе будем делать наших детей человеками…».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49" y="1600200"/>
            <a:ext cx="5165501" cy="4525963"/>
          </a:xfrm>
        </p:spPr>
      </p:pic>
    </p:spTree>
    <p:extLst>
      <p:ext uri="{BB962C8B-B14F-4D97-AF65-F5344CB8AC3E}">
        <p14:creationId xmlns:p14="http://schemas.microsoft.com/office/powerpoint/2010/main" val="40198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5.2. Обучающиеся имеют право на</a:t>
            </a:r>
            <a:r>
              <a:rPr lang="ru-RU" sz="1800" dirty="0" smtClean="0"/>
              <a:t>: выбор формы получения образования и формы обучения после получения основного общего образования или после достижения восемнадцати лет; предоставление условий для обучения с учетом особенностей их психофизического развития и состояния здоровья,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получение социально-педагогической и психологической помощи, бесплатной психолого-медико-педагогической коррекции; обучение по индивидуальному учебному плану,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ускоренное обучение, в пределах осваиваемой образовательной программы, в порядке, установленном локальными нормативными актами; выбор факультативных и элективных учебных предметов, курсов, дисциплин (модулей) из перечня, предлагаемого учреждением (после получения основного общего образования); освоение, наряду с учебными предметами, курсами, дисциплинами (модулями) по осваиваемой образовательной программе, любых других учебных предметов, курсов, дисциплин (модулей), преподаваемых в учреждении, в установленном порядке; уважение человеческого достоинства, защиту от всех форм физического и психического насилия, оскорбления личности, охрану жизни и здоровья;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1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свободу совести, информации, свободное выражение собственных взглядов и убеждений; каникулы – плановые перерывы при получении образования для отдыха и иных социальных целей в соответствии с законодательством об образовании и календарным учебным графиком; перевод в другую образовательную организацию, реализующую образовательную программу соответствующего уровня, в порядке, предусмотренном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образования; участие в управлении учреждением в порядке, установленном Уставом; ознакомление со свидетельством о государственной регистрации, Уставом, лицензией на осуществление образовательной деятельности, свидетельством о государственной аккредитации, учебной документацией, другими документами, регламентирующими организацию и осуществление образовательной деятельности в учреждении; обжалование актов учреждения в установленном законодательством РФ порядке;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759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бесплатное пользование библиотечно-информационными ресурсами, учебной, производственной, научной базой;</a:t>
            </a:r>
          </a:p>
          <a:p>
            <a:r>
              <a:rPr lang="ru-RU" dirty="0" smtClean="0"/>
              <a:t>пользование в порядке, установленном локальными нормативными актами учреждения, лечебно-оздоровительной инфраструктурой, объектами культуры и объектами спорта учреждения ; развитие своих творческих способностей и интересов, включая участие в конкурсах, олимпиадах, выставках, смотрах, физкультурных мероприятиях, спортивных мероприятиях, в </a:t>
            </a:r>
            <a:r>
              <a:rPr lang="ru-RU" dirty="0" err="1" smtClean="0"/>
              <a:t>т.ч</a:t>
            </a:r>
            <a:r>
              <a:rPr lang="ru-RU" dirty="0" smtClean="0"/>
              <a:t>. в официальных спортивных соревнованиях, и других массовых мероприятиях; поощрение за успехи в учебной, физкультурной, спортивной, общественной, научной, научно-технической, творческой, экспериментальной и инновационной деятельности;  иные права, предусмотренные нормативными правовыми актами РФ, локальными нормативными актами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5.3. Обучающиеся обязаны: </a:t>
            </a:r>
            <a:r>
              <a:rPr lang="ru-RU" dirty="0" smtClean="0"/>
              <a:t> добросовестно осваивать образовательную программу, выполнять индивидуальный учебный план, в </a:t>
            </a:r>
            <a:r>
              <a:rPr lang="ru-RU" dirty="0" err="1" smtClean="0"/>
              <a:t>т.ч</a:t>
            </a:r>
            <a:r>
              <a:rPr lang="ru-RU" dirty="0" smtClean="0"/>
              <a:t>. посещать предусмотренные учебным планом или индивидуальным учебным планом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программы;  выполнять требования Устава учреждения, правил внутреннего распорядка и иных локальных нормативных актов учреждения;  заботиться о сохранении и укреплении своего здоровья, стремиться к нравственному, духовному и физическому развитию и самосовершенствованию;  уважать честь и достоинство других обучающихся и работников учреждения, не создавать препятствий для получения образования другими обучающимися; бережно относиться к имуществу учреждения; иметь внешний вид, соответствующий требованиям к одежде обучающихся, установленным локальным нормативным актом учреждения, если иное не предусмотрено законодательством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9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5.4. Обучающимся запрещается</a:t>
            </a:r>
            <a:r>
              <a:rPr lang="ru-RU" dirty="0" smtClean="0"/>
              <a:t>:  приносить, передавать или употреблять в учреждении табачные изделия, спиртные напитки, токсические, наркотические вещества и их </a:t>
            </a:r>
            <a:r>
              <a:rPr lang="ru-RU" dirty="0" err="1" smtClean="0"/>
              <a:t>прекурсоры</a:t>
            </a:r>
            <a:r>
              <a:rPr lang="ru-RU" dirty="0" smtClean="0"/>
              <a:t>, а также приносить оружие и взрывчатые вещества, иные вещества и предметы, запрещенные к обороту в РФ; применять физическую силу для выяснения отношений, запугивания, вымогательства;  использовать непристойные выражения, жесты и ненормативную лексику, а также допускать выражения, унижающие человеческое достоинство, направленные на разжигание национальной и (или) религиозной розни;  пропускать обязательные занятия без уважительных причин;  использовать на уроках мобильные телефоны, карманные персональные компьютеры, электронные устройства для компьютерных игр, воспроизведения музыки и изображений.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5.5. Родители (законные представители) имеют право</a:t>
            </a:r>
            <a:r>
              <a:rPr lang="ru-RU" dirty="0" smtClean="0"/>
              <a:t>: выбирать до завершения получения ребенком основного общего образования с учетом мнения ребенка, а также с учетом рекомендаций психолого-медико-педагогической комиссии (при их наличии) формы получения образования и формы обучения, язык, языки образования, факультативные и элективные учебные предметы, курсы, дисциплины (модули) из перечня, предлагаемого учреждением; дать ребенку начальное общее, основное общее, среднее общее образование в семье. Ребенок, получающий образование в семье, по решению его родителей (законных представителей) с учетом его мнения на любом этапе обучения вправе продолжить образование в учреждении;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6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2462</Words>
  <Application>Microsoft Office PowerPoint</Application>
  <PresentationFormat>Экран (4:3)</PresentationFormat>
  <Paragraphs>64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Права и обязанности участников общеобразовательных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«Золушка» – нарушено право на досуг и отдых; </vt:lpstr>
      <vt:lpstr>«Три поросенка» – нарушение права на неприкосновенность жилища; </vt:lpstr>
      <vt:lpstr>«Красная Шапочка» – нарушено право на неприкосновенность жизни.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участников общеобразовательных отношений</dc:title>
  <dc:creator>AndreyPC</dc:creator>
  <cp:lastModifiedBy>AndreyPC</cp:lastModifiedBy>
  <cp:revision>13</cp:revision>
  <dcterms:created xsi:type="dcterms:W3CDTF">2016-03-13T07:10:20Z</dcterms:created>
  <dcterms:modified xsi:type="dcterms:W3CDTF">2016-03-13T10:55:20Z</dcterms:modified>
</cp:coreProperties>
</file>