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13"/>
  </p:notesMasterIdLst>
  <p:sldIdLst>
    <p:sldId id="256" r:id="rId2"/>
    <p:sldId id="264" r:id="rId3"/>
    <p:sldId id="268" r:id="rId4"/>
    <p:sldId id="258" r:id="rId5"/>
    <p:sldId id="257" r:id="rId6"/>
    <p:sldId id="262" r:id="rId7"/>
    <p:sldId id="263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704"/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04A376-DD3C-4CFC-826C-14E2D2AE7200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CFC269-7EA2-4371-9B5C-88A9A7C68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1C21D-A114-455F-A7D7-22939F6A7E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4AE5-8E7C-4EBF-8F8F-7887BC80A995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A8C8-8FC8-48F1-974F-CEA4B0157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9664-95F0-48C8-8877-5D9813422740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6B39-DD38-466C-877A-A68F6C56F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AC6B4-402A-49FB-9807-8B61984A3BAE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0896-0332-4867-A5CB-7DC5759A5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7F4F-C13A-4DE7-92AA-7B9498BC3836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3807D-060A-48EE-8F30-0E802459B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F522-7B48-42E9-9679-316EE2C9D845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6387-06BD-4C17-8125-BDC387332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7976-6A74-451B-8BEE-5DCC0EAE6ED0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1D8F6-3662-4361-A38C-553E1EF22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19FF-9C03-4363-8E7E-8D3AA60EBF43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53FDF-0C0C-4594-B19F-69FAF959B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5B64-2536-4597-B253-EF667E47F8F3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A12B-66A6-441D-AA7F-0F7862751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2D1B-0003-4D36-A0FA-181CE701E963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02D3-65C8-413B-9A02-9B0D31A5F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97E20-B50F-4235-80E4-C8025AE7DCC5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2175-E182-4AFC-A3CF-1468DC9E7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B54B-E6C9-414B-8D3B-8AE04E76ABB3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B373-EA96-4AFE-AF8A-47F9ACAB8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A9502F5-3446-4421-8BCB-809315F80DD3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0AD80D-486A-47C5-80F6-B7782FC2B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45" r:id="rId4"/>
    <p:sldLayoutId id="2147484151" r:id="rId5"/>
    <p:sldLayoutId id="2147484146" r:id="rId6"/>
    <p:sldLayoutId id="2147484152" r:id="rId7"/>
    <p:sldLayoutId id="2147484153" r:id="rId8"/>
    <p:sldLayoutId id="2147484154" r:id="rId9"/>
    <p:sldLayoutId id="2147484147" r:id="rId10"/>
    <p:sldLayoutId id="21474841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1024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428625"/>
            <a:ext cx="6000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4572008"/>
            <a:ext cx="8215370" cy="2144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Мартин 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Купер -  </a:t>
            </a:r>
            <a:endParaRPr lang="ru-RU" sz="4800" b="1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американский инженер,</a:t>
            </a:r>
          </a:p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изобретатель мобильного телефона.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500188"/>
            <a:ext cx="3143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пользования мобильным телефоном: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4929222" cy="484632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разговаривать в закрытом пространстве</a:t>
            </a:r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пользуйтесь мобильным телефоном во время грозы</a:t>
            </a:r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пользуйтесь мобильным телефоном во время пересечения проезжей части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Выключайте телефон в общественных местах и транспорте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643446"/>
            <a:ext cx="7239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i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Times New Roman" pitchFamily="18" charset="0"/>
              </a:rPr>
              <a:t>Спасибо за работу!</a:t>
            </a:r>
            <a:endParaRPr lang="ru-RU" sz="9600" i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483" name="Содержимое 3"/>
          <p:cNvPicPr>
            <a:picLocks noGrp="1"/>
          </p:cNvPicPr>
          <p:nvPr>
            <p:ph idx="1"/>
          </p:nvPr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72494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cap="none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CC17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мобильный телефон:</a:t>
            </a:r>
            <a:endParaRPr lang="ru-RU" sz="4400" dirty="0">
              <a:ln w="1905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CC170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785926"/>
            <a:ext cx="4043362" cy="484632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1800"/>
              </a:spcAft>
              <a:buFont typeface="Wingdings 2"/>
              <a:buChar char=""/>
              <a:defRPr/>
            </a:pPr>
            <a:r>
              <a:rPr lang="ru-RU" sz="2800" dirty="0" smtClean="0">
                <a:ln w="190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                  1,15 кг</a:t>
            </a:r>
          </a:p>
          <a:p>
            <a:pPr marL="274320" indent="-274320" fontAlgn="auto">
              <a:spcBef>
                <a:spcPts val="0"/>
              </a:spcBef>
              <a:spcAft>
                <a:spcPts val="1800"/>
              </a:spcAft>
              <a:buFont typeface="Wingdings 2"/>
              <a:buChar char=""/>
              <a:defRPr/>
            </a:pPr>
            <a:r>
              <a:rPr lang="ru-RU" sz="2800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Высота            25 см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Толщина </a:t>
            </a:r>
          </a:p>
          <a:p>
            <a:pPr marL="274320" indent="-274320" fontAlgn="auto">
              <a:spcBef>
                <a:spcPts val="0"/>
              </a:spcBef>
              <a:spcAft>
                <a:spcPts val="1800"/>
              </a:spcAft>
              <a:buFont typeface="Wingdings 2"/>
              <a:buNone/>
              <a:defRPr/>
            </a:pPr>
            <a:r>
              <a:rPr lang="ru-RU" sz="2800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 ширина            5 см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Время </a:t>
            </a:r>
          </a:p>
          <a:p>
            <a:pPr marL="274320" indent="-274320" fontAlgn="auto">
              <a:spcBef>
                <a:spcPts val="0"/>
              </a:spcBef>
              <a:spcAft>
                <a:spcPts val="1800"/>
              </a:spcAft>
              <a:buFont typeface="Wingdings 2"/>
              <a:buNone/>
              <a:defRPr/>
            </a:pPr>
            <a:r>
              <a:rPr lang="ru-RU" sz="2800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разговора            35мин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Время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зарядки               10 час</a:t>
            </a:r>
            <a:endParaRPr lang="ru-RU" dirty="0">
              <a:ln w="1905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57313"/>
            <a:ext cx="22193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857250"/>
            <a:ext cx="4768850" cy="47561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267472" cy="6800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cap="none" dirty="0" smtClean="0">
                <a:ln w="190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классного часа:</a:t>
            </a:r>
            <a:endParaRPr lang="ru-RU" sz="4400" cap="none" dirty="0">
              <a:ln w="1905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239000" cy="484632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«Мобильный телефон: </a:t>
            </a:r>
            <a:r>
              <a:rPr lang="ru-RU" sz="7200" b="1" dirty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4800" b="1" dirty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7200" b="1" dirty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4800" b="1" dirty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?»</a:t>
            </a:r>
            <a:endParaRPr lang="ru-RU" sz="4800" b="1" dirty="0">
              <a:ln w="1905"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500438"/>
            <a:ext cx="4016375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239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5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Мобильный телефон - источник электромагнитного поля</a:t>
            </a:r>
            <a:endParaRPr lang="ru-RU" dirty="0">
              <a:ln w="500"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Содержимое 5" descr="cookhead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19488" y="2389188"/>
            <a:ext cx="2257425" cy="2857500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2571744"/>
            <a:ext cx="4572000" cy="32162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использование </a:t>
            </a:r>
          </a:p>
          <a:p>
            <a:pPr>
              <a:spcAft>
                <a:spcPts val="1800"/>
              </a:spcAft>
              <a:defRPr/>
            </a:pPr>
            <a:r>
              <a:rPr lang="ru-RU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вызывает: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локальный нагрев</a:t>
            </a:r>
          </a:p>
          <a:p>
            <a:pPr>
              <a:spcAft>
                <a:spcPts val="1200"/>
              </a:spcAft>
              <a:defRPr/>
            </a:pPr>
            <a:r>
              <a:rPr lang="ru-RU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тканей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разрывы молекул ДНК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повреждения клеток </a:t>
            </a:r>
            <a:endParaRPr lang="ru-RU" sz="2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928813"/>
            <a:ext cx="31194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239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5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Последствия регулярного пользования мобильным телефоном:</a:t>
            </a:r>
            <a:endParaRPr lang="ru-RU" dirty="0">
              <a:ln w="500"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5500726" cy="484632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ослабление памяти и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частые головные боли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раздражительность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нарушения сна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приступы усталости,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снижение умственных способностей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заболевания органов зрения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заболевания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759619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Мобильные  зависимости :</a:t>
            </a:r>
            <a:endParaRPr lang="ru-RU" dirty="0">
              <a:ln w="50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3929090" cy="2928958"/>
          </a:xfrm>
        </p:spPr>
        <p:txBody>
          <a:bodyPr>
            <a:noAutofit/>
          </a:bodyPr>
          <a:lstStyle/>
          <a:p>
            <a:pPr marL="274320" indent="-274320" fontAlgn="auto">
              <a:spcBef>
                <a:spcPts val="120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ru-RU" sz="2800" kern="0" spc="1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Беспокойство по поводу отсутствия телефона</a:t>
            </a:r>
          </a:p>
          <a:p>
            <a:pPr marL="274320" indent="-274320" fontAlgn="auto">
              <a:spcBef>
                <a:spcPts val="120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ru-RU" sz="2800" kern="0" spc="1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SMS-мания</a:t>
            </a:r>
          </a:p>
          <a:p>
            <a:pPr marL="274320" indent="-274320" fontAlgn="auto">
              <a:spcBef>
                <a:spcPts val="120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ru-RU" sz="2800" kern="0" spc="1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Информационная мания</a:t>
            </a:r>
          </a:p>
          <a:p>
            <a:pPr marL="274320" indent="-274320" fontAlgn="auto">
              <a:spcBef>
                <a:spcPts val="120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ru-RU" sz="2800" kern="0" spc="1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Звуковые галлюцинации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428750"/>
            <a:ext cx="3328987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901014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Водитель с мобильным телефоном</a:t>
            </a:r>
            <a:endParaRPr lang="ru-RU" dirty="0">
              <a:ln w="50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4071966" cy="484632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Увеличивается :</a:t>
            </a:r>
          </a:p>
          <a:p>
            <a:pPr marL="274320" indent="-274320" fontAlgn="auto">
              <a:spcAft>
                <a:spcPts val="120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реакции водителя на дорожную обстановку  - в 2 раза </a:t>
            </a:r>
          </a:p>
          <a:p>
            <a:pPr marL="274320" indent="-274320" fontAlgn="auto">
              <a:spcAft>
                <a:spcPts val="120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 оказаться в ДТП  - в 4-9 раз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 попасть в ДТП при наборе текстового сообщения - в 23 раза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63"/>
            <a:ext cx="30718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429125"/>
            <a:ext cx="30718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6867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пользования мобильным телефоном:</a:t>
            </a:r>
            <a:endParaRPr lang="ru-RU" dirty="0">
              <a:ln w="50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5500726" cy="4846320"/>
          </a:xfrm>
        </p:spPr>
        <p:txBody>
          <a:bodyPr>
            <a:no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Максимально сокращайте</a:t>
            </a:r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время разговора</a:t>
            </a:r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Дождитесь соединения, прежде чем подносить телефон к голове</a:t>
            </a:r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Носите телефон как можно дальше от жизненно важных органов</a:t>
            </a:r>
          </a:p>
          <a:p>
            <a:pPr marL="274320" indent="-274320" fontAlgn="auto">
              <a:spcBef>
                <a:spcPts val="0"/>
              </a:spcBef>
              <a:spcAft>
                <a:spcPts val="60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Пользуйтесь гарнитурами и системами «</a:t>
            </a:r>
            <a:r>
              <a:rPr lang="ru-RU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покупке выбирайте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 с меньшей мощностью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714500"/>
            <a:ext cx="2428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613</TotalTime>
  <Words>235</Words>
  <Application>Microsoft Office PowerPoint</Application>
  <PresentationFormat>Экран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Franklin Gothic Medium</vt:lpstr>
      <vt:lpstr>Franklin Gothic Book</vt:lpstr>
      <vt:lpstr>Wingdings 2</vt:lpstr>
      <vt:lpstr>Calibri</vt:lpstr>
      <vt:lpstr>Трек</vt:lpstr>
      <vt:lpstr>Слайд 1</vt:lpstr>
      <vt:lpstr>Первый мобильный телефон:</vt:lpstr>
      <vt:lpstr>Слайд 3</vt:lpstr>
      <vt:lpstr>Тема классного часа:</vt:lpstr>
      <vt:lpstr>Мобильный телефон - источник электромагнитного поля</vt:lpstr>
      <vt:lpstr>Последствия регулярного пользования мобильным телефоном:</vt:lpstr>
      <vt:lpstr>Мобильные  зависимости :</vt:lpstr>
      <vt:lpstr>Водитель с мобильным телефоном</vt:lpstr>
      <vt:lpstr>правила пользования мобильным телефоном:</vt:lpstr>
      <vt:lpstr>правила пользования мобильным телефоном:</vt:lpstr>
      <vt:lpstr>Спасибо за работу!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Natali</cp:lastModifiedBy>
  <cp:revision>65</cp:revision>
  <dcterms:created xsi:type="dcterms:W3CDTF">2010-09-10T11:11:40Z</dcterms:created>
  <dcterms:modified xsi:type="dcterms:W3CDTF">2011-11-29T19:48:32Z</dcterms:modified>
</cp:coreProperties>
</file>