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ED1FB4-C258-4672-8F74-E895B2C40C40}" type="datetimeFigureOut">
              <a:rPr lang="ru-RU" smtClean="0"/>
              <a:pPr/>
              <a:t>15.03.2016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00EF34-D096-48F6-B53F-C75899C95A84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836712"/>
            <a:ext cx="8345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7200" b="1" dirty="0" smtClean="0">
                <a:solidFill>
                  <a:schemeClr val="tx2"/>
                </a:solidFill>
              </a:rPr>
              <a:t>Безнең эшләребез</a:t>
            </a:r>
            <a:endParaRPr lang="ru-RU" sz="7200" b="1" dirty="0">
              <a:solidFill>
                <a:schemeClr val="tx2"/>
              </a:solidFill>
            </a:endParaRPr>
          </a:p>
        </p:txBody>
      </p:sp>
      <p:pic>
        <p:nvPicPr>
          <p:cNvPr id="5" name="Рисунок 4" descr="20151019_1208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3000" y="2420888"/>
            <a:ext cx="2430270" cy="3240360"/>
          </a:xfrm>
          <a:prstGeom prst="rect">
            <a:avLst/>
          </a:prstGeom>
        </p:spPr>
      </p:pic>
      <p:pic>
        <p:nvPicPr>
          <p:cNvPr id="6" name="Рисунок 5" descr="20151019_12092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147306" y="2420888"/>
            <a:ext cx="2484276" cy="3312368"/>
          </a:xfrm>
          <a:prstGeom prst="rect">
            <a:avLst/>
          </a:prstGeom>
        </p:spPr>
      </p:pic>
      <p:pic>
        <p:nvPicPr>
          <p:cNvPr id="7" name="Рисунок 6" descr="20151019_12113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40152" y="2420888"/>
            <a:ext cx="2499742" cy="33329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31840" y="6021288"/>
            <a:ext cx="2284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dirty="0" smtClean="0"/>
              <a:t>“Камкагач” проекты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260648"/>
            <a:ext cx="5383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dirty="0" smtClean="0"/>
              <a:t>Әлки </a:t>
            </a:r>
            <a:r>
              <a:rPr lang="ru-RU" dirty="0" smtClean="0"/>
              <a:t>муниципаль районы</a:t>
            </a:r>
            <a:r>
              <a:rPr lang="tt-RU" dirty="0" smtClean="0"/>
              <a:t>Иске Әнҗерә </a:t>
            </a:r>
          </a:p>
          <a:p>
            <a:pPr algn="ctr"/>
            <a:r>
              <a:rPr lang="tt-RU" dirty="0" smtClean="0"/>
              <a:t>гомуми төп белем мәктәбе 1 – сыйныф укучылары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160118_12095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9552" y="1196752"/>
            <a:ext cx="3175902" cy="2381926"/>
          </a:xfrm>
          <a:prstGeom prst="rect">
            <a:avLst/>
          </a:prstGeom>
        </p:spPr>
      </p:pic>
      <p:pic>
        <p:nvPicPr>
          <p:cNvPr id="5" name="Рисунок 4" descr="20160118_12104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8024" y="1124744"/>
            <a:ext cx="3319917" cy="2489938"/>
          </a:xfrm>
          <a:prstGeom prst="rect">
            <a:avLst/>
          </a:prstGeom>
        </p:spPr>
      </p:pic>
      <p:pic>
        <p:nvPicPr>
          <p:cNvPr id="6" name="Рисунок 5" descr="20160118_12115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572000" y="3717032"/>
            <a:ext cx="3936437" cy="29523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4149080"/>
            <a:ext cx="4020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3600" dirty="0" smtClean="0"/>
              <a:t>“Торшер” проекты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619672" y="188640"/>
            <a:ext cx="47852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4800" dirty="0" smtClean="0"/>
              <a:t>Өйдәге яктылык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160229_10332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1520" y="3284984"/>
            <a:ext cx="3967989" cy="2975992"/>
          </a:xfrm>
          <a:prstGeom prst="rect">
            <a:avLst/>
          </a:prstGeom>
        </p:spPr>
      </p:pic>
      <p:pic>
        <p:nvPicPr>
          <p:cNvPr id="4" name="Рисунок 3" descr="20160229_10553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6016" y="3284984"/>
            <a:ext cx="3967989" cy="2975992"/>
          </a:xfrm>
          <a:prstGeom prst="rect">
            <a:avLst/>
          </a:prstGeom>
        </p:spPr>
      </p:pic>
      <p:pic>
        <p:nvPicPr>
          <p:cNvPr id="5" name="Рисунок 4" descr="20160222_09520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51520" y="188640"/>
            <a:ext cx="2157704" cy="2876939"/>
          </a:xfrm>
          <a:prstGeom prst="rect">
            <a:avLst/>
          </a:prstGeom>
        </p:spPr>
      </p:pic>
      <p:pic>
        <p:nvPicPr>
          <p:cNvPr id="6" name="Рисунок 5" descr="20160222_10295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444208" y="260648"/>
            <a:ext cx="2139702" cy="28529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15816" y="548680"/>
            <a:ext cx="34050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800" b="1" dirty="0" smtClean="0">
                <a:solidFill>
                  <a:schemeClr val="tx2"/>
                </a:solidFill>
              </a:rPr>
              <a:t>Әти-әниләребезгә </a:t>
            </a:r>
          </a:p>
          <a:p>
            <a:r>
              <a:rPr lang="tt-RU" sz="2800" b="1" dirty="0">
                <a:solidFill>
                  <a:schemeClr val="tx2"/>
                </a:solidFill>
              </a:rPr>
              <a:t> </a:t>
            </a:r>
            <a:r>
              <a:rPr lang="tt-RU" sz="2800" b="1" dirty="0" smtClean="0">
                <a:solidFill>
                  <a:schemeClr val="tx2"/>
                </a:solidFill>
              </a:rPr>
              <a:t>           бүләк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5816" y="1556792"/>
            <a:ext cx="31672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b="1" dirty="0" smtClean="0">
                <a:solidFill>
                  <a:schemeClr val="accent5">
                    <a:lumMod val="75000"/>
                  </a:schemeClr>
                </a:solidFill>
              </a:rPr>
              <a:t>Нәни кулларым белән мин</a:t>
            </a:r>
          </a:p>
          <a:p>
            <a:r>
              <a:rPr lang="tt-RU" b="1" dirty="0" smtClean="0">
                <a:solidFill>
                  <a:schemeClr val="accent5">
                    <a:lumMod val="75000"/>
                  </a:schemeClr>
                </a:solidFill>
              </a:rPr>
              <a:t>Тик сиңа диеп кенә.</a:t>
            </a:r>
          </a:p>
          <a:p>
            <a:r>
              <a:rPr lang="tt-RU" b="1" dirty="0" smtClean="0">
                <a:solidFill>
                  <a:schemeClr val="accent5">
                    <a:lumMod val="75000"/>
                  </a:schemeClr>
                </a:solidFill>
              </a:rPr>
              <a:t>Әзерләдем бүләгемне</a:t>
            </a:r>
          </a:p>
          <a:p>
            <a:r>
              <a:rPr lang="tt-RU" b="1" dirty="0" smtClean="0">
                <a:solidFill>
                  <a:schemeClr val="accent5">
                    <a:lumMod val="75000"/>
                  </a:schemeClr>
                </a:solidFill>
              </a:rPr>
              <a:t>Бик күп көч куеп менә!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8414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800" b="1" dirty="0" smtClean="0">
                <a:solidFill>
                  <a:schemeClr val="accent6">
                    <a:lumMod val="75000"/>
                  </a:schemeClr>
                </a:solidFill>
              </a:rPr>
              <a:t>Кечкенә генә булсак та барын да булдырабыз!!!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Рисунок 2" descr="20151226_1258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1520" y="1268760"/>
            <a:ext cx="4208016" cy="3156012"/>
          </a:xfrm>
          <a:prstGeom prst="rect">
            <a:avLst/>
          </a:prstGeom>
        </p:spPr>
      </p:pic>
      <p:pic>
        <p:nvPicPr>
          <p:cNvPr id="4" name="Рисунок 3" descr="20160301_10024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44008" y="1268760"/>
            <a:ext cx="4211960" cy="3158970"/>
          </a:xfrm>
          <a:prstGeom prst="rect">
            <a:avLst/>
          </a:prstGeom>
        </p:spPr>
      </p:pic>
      <p:pic>
        <p:nvPicPr>
          <p:cNvPr id="1026" name="Picture 2" descr="C:\Users\Гульназ\Desktop\телефон\20160229_10332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1560" y="4725144"/>
            <a:ext cx="2407816" cy="1805862"/>
          </a:xfrm>
          <a:prstGeom prst="rect">
            <a:avLst/>
          </a:prstGeom>
          <a:noFill/>
        </p:spPr>
      </p:pic>
      <p:pic>
        <p:nvPicPr>
          <p:cNvPr id="1027" name="Picture 3" descr="C:\Users\Гульназ\Desktop\телефон\20160302_09363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444208" y="4653136"/>
            <a:ext cx="2455821" cy="1841866"/>
          </a:xfrm>
          <a:prstGeom prst="rect">
            <a:avLst/>
          </a:prstGeom>
          <a:noFill/>
        </p:spPr>
      </p:pic>
      <p:pic>
        <p:nvPicPr>
          <p:cNvPr id="1028" name="Picture 4" descr="C:\Users\Гульназ\Desktop\яңа ел 2016\P1110150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63888" y="4501264"/>
            <a:ext cx="2448272" cy="2181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20688"/>
            <a:ext cx="75136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800" b="1" dirty="0" smtClean="0">
                <a:solidFill>
                  <a:schemeClr val="tx2"/>
                </a:solidFill>
              </a:rPr>
              <a:t>Бакчадагы нәниләр – безнең дусларыбыз.</a:t>
            </a:r>
          </a:p>
          <a:p>
            <a:r>
              <a:rPr lang="tt-RU" sz="2800" b="1" dirty="0" smtClean="0">
                <a:solidFill>
                  <a:schemeClr val="tx2"/>
                </a:solidFill>
              </a:rPr>
              <a:t>                     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3" name="Рисунок 2" descr="20160204_10114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1520" y="1628800"/>
            <a:ext cx="4280024" cy="3210018"/>
          </a:xfrm>
          <a:prstGeom prst="rect">
            <a:avLst/>
          </a:prstGeom>
        </p:spPr>
      </p:pic>
      <p:pic>
        <p:nvPicPr>
          <p:cNvPr id="4" name="Рисунок 3" descr="20160210_10514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6016" y="1628800"/>
            <a:ext cx="4224469" cy="31683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23728" y="5229200"/>
            <a:ext cx="50656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sz="3600" b="1" dirty="0" smtClean="0">
                <a:solidFill>
                  <a:schemeClr val="tx2"/>
                </a:solidFill>
              </a:rPr>
              <a:t>Безгә бергә күңелле!!!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764704"/>
            <a:ext cx="57324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3600" b="1" dirty="0" smtClean="0">
                <a:solidFill>
                  <a:schemeClr val="accent1"/>
                </a:solidFill>
              </a:rPr>
              <a:t>Кошларны да яратабыз. 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pic>
        <p:nvPicPr>
          <p:cNvPr id="3" name="Рисунок 2" descr="20160302_09363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03648" y="1556792"/>
            <a:ext cx="6432715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378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Без- әти-әниләребезнең ышанычын акларбыз!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1027" name="Picture 3" descr="C:\Users\Гульназ\Desktop\портфолио1\гульназ\P110033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6016" y="1124744"/>
            <a:ext cx="4139952" cy="3104964"/>
          </a:xfrm>
          <a:prstGeom prst="rect">
            <a:avLst/>
          </a:prstGeom>
          <a:noFill/>
        </p:spPr>
      </p:pic>
      <p:pic>
        <p:nvPicPr>
          <p:cNvPr id="1028" name="Picture 4" descr="C:\Users\Гульназ\Desktop\портфолио1\гульназ\P110032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7784" y="4293096"/>
            <a:ext cx="3995935" cy="2357202"/>
          </a:xfrm>
          <a:prstGeom prst="rect">
            <a:avLst/>
          </a:prstGeom>
          <a:noFill/>
        </p:spPr>
      </p:pic>
      <p:pic>
        <p:nvPicPr>
          <p:cNvPr id="1029" name="Picture 5" descr="C:\Users\Гульназ\Desktop\портфолио1\гульназ\P110033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5536" y="1124744"/>
            <a:ext cx="4032448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73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Гульназ</dc:creator>
  <cp:lastModifiedBy>Гульназ</cp:lastModifiedBy>
  <cp:revision>10</cp:revision>
  <dcterms:created xsi:type="dcterms:W3CDTF">2016-03-04T05:59:38Z</dcterms:created>
  <dcterms:modified xsi:type="dcterms:W3CDTF">2016-03-15T06:45:07Z</dcterms:modified>
</cp:coreProperties>
</file>