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8" r:id="rId53"/>
    <p:sldId id="309" r:id="rId54"/>
    <p:sldId id="310" r:id="rId55"/>
    <p:sldId id="311" r:id="rId56"/>
    <p:sldId id="312" r:id="rId57"/>
    <p:sldId id="313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34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39CD2-EBF3-4339-B886-3020EED5C501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BA15F-89FE-455F-8591-1B0715BFA9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BA15F-89FE-455F-8591-1B0715BFA9BE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plit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BF50FB-B166-4DF8-87AE-FB789CD609F7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C3BA83E-7140-4109-8EE1-4437E86A6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split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«Сто к одному»</a:t>
            </a:r>
            <a:endParaRPr lang="ru-RU" sz="7200" dirty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14324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 гостях-27 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857628"/>
            <a:ext cx="8229600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На улице-21 </a:t>
            </a:r>
            <a:endParaRPr lang="ru-RU" sz="67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1481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 транспорте-14</a:t>
            </a:r>
            <a:r>
              <a:rPr lang="ru-RU" sz="4900" dirty="0" smtClean="0"/>
              <a:t>. </a:t>
            </a:r>
            <a:endParaRPr lang="ru-RU" sz="49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57200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На работе-13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429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smtClean="0"/>
              <a:t/>
            </a:r>
            <a:br>
              <a:rPr lang="ru-RU" sz="6700" dirty="0" smtClean="0"/>
            </a:br>
            <a:r>
              <a:rPr lang="ru-RU" sz="3600" dirty="0" smtClean="0"/>
              <a:t>На дискотеке-12.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Тройная игра </a:t>
            </a:r>
            <a:br>
              <a:rPr lang="ru-RU" sz="6000" dirty="0" smtClean="0"/>
            </a:br>
            <a:r>
              <a:rPr lang="ru-RU" sz="6000" dirty="0" smtClean="0"/>
              <a:t>«Чего нельзя делать на уроке, а очень хочется.»</a:t>
            </a:r>
            <a:endParaRPr lang="ru-RU" sz="60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28625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Болтать-41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07194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Играть-16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87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3600" dirty="0" smtClean="0"/>
              <a:t>Спать-10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57200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Смеяться-9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85749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«Простая игра»</a:t>
            </a:r>
            <a:endParaRPr lang="ru-RU" sz="72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14338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Списывать-5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Игра наоборот</a:t>
            </a:r>
            <a:br>
              <a:rPr lang="ru-RU" sz="6000" dirty="0" smtClean="0"/>
            </a:br>
            <a:r>
              <a:rPr lang="ru-RU" sz="6000" dirty="0" smtClean="0"/>
              <a:t>«Самое важное изобретение человечества.» </a:t>
            </a:r>
            <a:endParaRPr lang="ru-RU" sz="60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78619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3600" dirty="0" smtClean="0"/>
              <a:t>Колесо-15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35756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Велосипед-30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07194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Электричество-60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28612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Телевизор,телефон-180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92919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Огонь-240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44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11500" dirty="0" smtClean="0">
                <a:effectLst/>
              </a:rPr>
              <a:t>Большая игра</a:t>
            </a:r>
            <a:endParaRPr lang="ru-RU" sz="11500" dirty="0">
              <a:effectLst/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7200" dirty="0" smtClean="0"/>
              <a:t>«Кем родители пугают детей .»</a:t>
            </a:r>
            <a:endParaRPr lang="ru-RU" sz="54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429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Баба-Яга-28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Вопрос -1</a:t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7300" dirty="0" smtClean="0"/>
              <a:t>«Что прячут от детей?»</a:t>
            </a:r>
            <a:endParaRPr lang="ru-RU" sz="73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14620"/>
            <a:ext cx="428628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9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214678" y="0"/>
            <a:ext cx="2571768" cy="285749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                             </a:t>
            </a:r>
            <a:r>
              <a:rPr kumimoji="0" lang="ru-RU" sz="12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1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2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9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Милиционер-21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Бармалей-10</a:t>
            </a:r>
            <a:endParaRPr lang="ru-RU" sz="28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786182" y="0"/>
            <a:ext cx="1571636" cy="1714512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72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FF0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Волк-8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286248" y="0"/>
            <a:ext cx="1643074" cy="164307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endParaRPr kumimoji="0" lang="ru-RU" sz="44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64331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Бабай-3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49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8800" dirty="0" smtClean="0"/>
              <a:t>«Кто живёт в пустыне.»</a:t>
            </a:r>
            <a:endParaRPr lang="ru-RU" sz="54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14338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Верблюд-43</a:t>
            </a:r>
            <a:endParaRPr lang="ru-RU" sz="31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07194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Ящерица-19</a:t>
            </a:r>
            <a:r>
              <a:rPr lang="ru-RU" sz="2700" dirty="0" smtClean="0"/>
              <a:t> </a:t>
            </a:r>
            <a:endParaRPr lang="ru-RU" sz="27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14324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Змея-11</a:t>
            </a:r>
            <a:endParaRPr lang="ru-RU" sz="31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35769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Страус-8</a:t>
            </a:r>
            <a:endParaRPr lang="ru-RU" sz="31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21468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Люди-5</a:t>
            </a:r>
            <a:endParaRPr lang="ru-RU" sz="31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00037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5400" b="1" dirty="0" smtClean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4000" dirty="0" smtClean="0"/>
              <a:t>Спички-58</a:t>
            </a:r>
            <a:endParaRPr lang="ru-RU" sz="40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8000" dirty="0" smtClean="0"/>
              <a:t>«Что делают на пляже.»</a:t>
            </a:r>
            <a:endParaRPr lang="ru-RU" sz="80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00037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Загорают-51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214686"/>
            <a:ext cx="8372476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Купаются-12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21468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Отдыхают-7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28612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Лежат-5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78619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br>
              <a:rPr lang="ru-RU" sz="8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Глазеют-4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92893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7200" dirty="0" smtClean="0"/>
              <a:t>«Что кладут в суп.»</a:t>
            </a:r>
            <a:endParaRPr lang="ru-RU" sz="72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200501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 </a:t>
            </a:r>
            <a:r>
              <a:rPr lang="ru-RU" sz="3600" dirty="0" smtClean="0"/>
              <a:t>СОЛЬ-50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11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471966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КАРТОШКА-28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ВОДА-13</a:t>
            </a: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14338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Лекарства-12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 </a:t>
            </a:r>
            <a:r>
              <a:rPr lang="ru-RU" sz="2800" dirty="0" smtClean="0"/>
              <a:t>МЯСО-7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овощи-4</a:t>
            </a:r>
            <a:endParaRPr lang="ru-RU" sz="32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>
            <a:normAutofit/>
          </a:bodyPr>
          <a:lstStyle/>
          <a:p>
            <a:pPr lvl="8"/>
            <a:r>
              <a:rPr lang="ru-RU" sz="6600" dirty="0" smtClean="0"/>
              <a:t>Кто задаёт слишком много вопросов</a:t>
            </a:r>
            <a:endParaRPr lang="ru-RU" sz="6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ДЕТИ-53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УЧИТЕЛЬ-9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ЖЕНА\МУЖ-9</a:t>
            </a:r>
            <a:endParaRPr lang="ru-RU" sz="32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СЛЕДОВАТЕЛЬ-6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ЖУРНАЛИСТ-5</a:t>
            </a:r>
            <a:endParaRPr lang="ru-RU" sz="2800" dirty="0"/>
          </a:p>
        </p:txBody>
      </p:sp>
    </p:spTree>
  </p:cSld>
  <p:clrMapOvr>
    <a:masterClrMapping/>
  </p:clrMapOvr>
  <p:transition spd="slow">
    <p:split/>
    <p:sndAc>
      <p:stSnd>
        <p:snd r:embed="rId3" name="chimes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442913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Конфеты-6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87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Острые предметы-3</a:t>
            </a:r>
            <a:endParaRPr lang="ru-RU" sz="67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78619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Всё-2</a:t>
            </a:r>
            <a:endParaRPr lang="ru-RU" sz="36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dirty="0" smtClean="0"/>
              <a:t>Двойная игра</a:t>
            </a:r>
            <a:br>
              <a:rPr lang="ru-RU" sz="8000" dirty="0" smtClean="0"/>
            </a:br>
            <a:r>
              <a:rPr lang="ru-RU" sz="8000" dirty="0" smtClean="0"/>
              <a:t>«Где люди знакомятся</a:t>
            </a:r>
            <a:r>
              <a:rPr lang="ru-RU" sz="5400" dirty="0" smtClean="0"/>
              <a:t>.»</a:t>
            </a:r>
            <a:endParaRPr lang="ru-RU" sz="5400" dirty="0"/>
          </a:p>
        </p:txBody>
      </p:sp>
    </p:spTree>
  </p:cSld>
  <p:clrMapOvr>
    <a:masterClrMapping/>
  </p:clrMapOvr>
  <p:transition spd="slow">
    <p:spli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315</TotalTime>
  <Words>81</Words>
  <Application>Microsoft Office PowerPoint</Application>
  <PresentationFormat>Экран (4:3)</PresentationFormat>
  <Paragraphs>66</Paragraphs>
  <Slides>57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Бумажная</vt:lpstr>
      <vt:lpstr>«Сто к одному»</vt:lpstr>
      <vt:lpstr>«Простая игра»</vt:lpstr>
      <vt:lpstr>Вопрос -1   «Что прячут от детей?»</vt:lpstr>
      <vt:lpstr>1   Спички-58</vt:lpstr>
      <vt:lpstr>2   Лекарства-12</vt:lpstr>
      <vt:lpstr>3   Конфеты-6</vt:lpstr>
      <vt:lpstr>4   Острые предметы-3</vt:lpstr>
      <vt:lpstr>5    Всё-2</vt:lpstr>
      <vt:lpstr>Двойная игра «Где люди знакомятся.»</vt:lpstr>
      <vt:lpstr>1   В гостях-27 </vt:lpstr>
      <vt:lpstr>2  На улице-21 </vt:lpstr>
      <vt:lpstr>3  В транспорте-14. </vt:lpstr>
      <vt:lpstr>4 На работе-13.</vt:lpstr>
      <vt:lpstr>5   На дискотеке-12.</vt:lpstr>
      <vt:lpstr>Тройная игра  «Чего нельзя делать на уроке, а очень хочется.»</vt:lpstr>
      <vt:lpstr>1  Болтать-41 </vt:lpstr>
      <vt:lpstr>2   Играть-16</vt:lpstr>
      <vt:lpstr>3   Спать-10</vt:lpstr>
      <vt:lpstr>4  Смеяться-9</vt:lpstr>
      <vt:lpstr>5   Списывать-5</vt:lpstr>
      <vt:lpstr>Игра наоборот «Самое важное изобретение человечества.» </vt:lpstr>
      <vt:lpstr>1  Колесо-15</vt:lpstr>
      <vt:lpstr>2   Велосипед-30</vt:lpstr>
      <vt:lpstr>3  Электричество-60</vt:lpstr>
      <vt:lpstr>4    Телевизор,телефон-180</vt:lpstr>
      <vt:lpstr>5 Огонь-240 </vt:lpstr>
      <vt:lpstr>Большая игра</vt:lpstr>
      <vt:lpstr>  «Кем родители пугают детей .»</vt:lpstr>
      <vt:lpstr>1  Баба-Яга-28</vt:lpstr>
      <vt:lpstr>                                                                  </vt:lpstr>
      <vt:lpstr>Слайд 31</vt:lpstr>
      <vt:lpstr> </vt:lpstr>
      <vt:lpstr>5   Бабай-3 </vt:lpstr>
      <vt:lpstr> «Кто живёт в пустыне.»</vt:lpstr>
      <vt:lpstr>1  Верблюд-43</vt:lpstr>
      <vt:lpstr>2  Ящерица-19 </vt:lpstr>
      <vt:lpstr>3    Змея-11</vt:lpstr>
      <vt:lpstr>4  Страус-8</vt:lpstr>
      <vt:lpstr>5   Люди-5</vt:lpstr>
      <vt:lpstr> «Что делают на пляже.»</vt:lpstr>
      <vt:lpstr>   1     Загорают-51</vt:lpstr>
      <vt:lpstr>2    Купаются-12</vt:lpstr>
      <vt:lpstr>3   Отдыхают-7</vt:lpstr>
      <vt:lpstr>4   Лежат-5</vt:lpstr>
      <vt:lpstr>5    Глазеют-4</vt:lpstr>
      <vt:lpstr> «Что кладут в суп.»</vt:lpstr>
      <vt:lpstr> СОЛЬ-50 11</vt:lpstr>
      <vt:lpstr> КАРТОШКА-28        </vt:lpstr>
      <vt:lpstr>         ВОДА-13</vt:lpstr>
      <vt:lpstr> МЯСО-7</vt:lpstr>
      <vt:lpstr>Слайд 51</vt:lpstr>
      <vt:lpstr>Слайд 52</vt:lpstr>
      <vt:lpstr>ДЕТИ-53</vt:lpstr>
      <vt:lpstr>УЧИТЕЛЬ-9</vt:lpstr>
      <vt:lpstr>ЖЕНА\МУЖ-9</vt:lpstr>
      <vt:lpstr>СЛЕДОВАТЕЛЬ-6</vt:lpstr>
      <vt:lpstr>ЖУРНАЛИСТ-5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«СВОЯ ИГРА»</dc:title>
  <dc:subject>Посвящается Д.И. Менделееву</dc:subject>
  <dc:creator>ВЯЗОВСКАЯ СОШ.©</dc:creator>
  <cp:lastModifiedBy>Маша</cp:lastModifiedBy>
  <cp:revision>20</cp:revision>
  <dcterms:created xsi:type="dcterms:W3CDTF">2009-12-19T13:02:39Z</dcterms:created>
  <dcterms:modified xsi:type="dcterms:W3CDTF">2010-03-15T17:54:55Z</dcterms:modified>
  <cp:category>Химия</cp:category>
</cp:coreProperties>
</file>