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6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9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4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5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2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10.11.2011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3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784976" cy="417646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                </a:t>
            </a:r>
            <a:r>
              <a:rPr lang="ru-RU" sz="4400" b="1" dirty="0" smtClean="0"/>
              <a:t>Решение задач </a:t>
            </a:r>
          </a:p>
          <a:p>
            <a:pPr algn="l"/>
            <a:endParaRPr lang="ru-RU" sz="4400" b="1" dirty="0" smtClean="0"/>
          </a:p>
          <a:p>
            <a:pPr algn="l"/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9659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урока: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730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41044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400" b="1" dirty="0" smtClean="0"/>
              <a:t>               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Решение задач </a:t>
            </a:r>
            <a:endPara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о </a:t>
            </a:r>
          </a:p>
          <a:p>
            <a:endParaRPr lang="ru-RU" sz="4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</a:t>
            </a:r>
            <a:r>
              <a:rPr lang="ru-RU" sz="6000" b="1" dirty="0" smtClean="0"/>
              <a:t>в</a:t>
            </a:r>
          </a:p>
          <a:p>
            <a:pPr algn="l"/>
            <a:r>
              <a:rPr lang="ru-RU" sz="8800" b="1" dirty="0" smtClean="0"/>
              <a:t> 3</a:t>
            </a:r>
            <a:r>
              <a:rPr lang="en-US" sz="8800" b="1" dirty="0" smtClean="0"/>
              <a:t>”  ’’</a:t>
            </a:r>
            <a:r>
              <a:rPr lang="ru-RU" sz="4400" b="1" dirty="0" smtClean="0"/>
              <a:t>грамм</a:t>
            </a:r>
            <a:r>
              <a:rPr lang="en-US" sz="8800" b="1" dirty="0" smtClean="0"/>
              <a:t>’  &gt;  </a:t>
            </a:r>
            <a:r>
              <a:rPr lang="ru-RU" sz="4400" b="1" dirty="0" err="1" smtClean="0"/>
              <a:t>льш</a:t>
            </a:r>
            <a:endParaRPr lang="ru-RU" sz="8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9659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урока: 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13920" y="4725144"/>
            <a:ext cx="1440160" cy="15511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17928" y="3357116"/>
            <a:ext cx="57606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911156" y="3431158"/>
            <a:ext cx="457200" cy="478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40324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Решение задач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 Тамбове</a:t>
            </a:r>
          </a:p>
          <a:p>
            <a:pPr algn="l"/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9659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урока: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2" y="2813498"/>
            <a:ext cx="3384376" cy="37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1" cy="252028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№1. Город Тамбов заложен 27 апреля 1636 года,  а сооружение крепости в нём закончено 14 октября 1637 года. Сколько времени строилась крепость?</a:t>
            </a:r>
          </a:p>
        </p:txBody>
      </p:sp>
      <p:pic>
        <p:nvPicPr>
          <p:cNvPr id="4" name="Picture 4" descr="C:\Users\DOOM\Desktop\фото 2\img0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064896" cy="40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6904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Задача №2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848872" cy="541893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Площадь государства Люксембург составляет 2600 км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, что на 27900 км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меньше площади Бельгии. Определить площадь, занимаемую Тамбовской областью, если известно, что она на 4000 км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больше площади Бельгии.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11256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l"/>
            <a:r>
              <a:rPr lang="ru-RU" sz="4000" dirty="0" smtClean="0"/>
              <a:t>Составить задачу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92899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Численность населения Тамбова </a:t>
            </a:r>
          </a:p>
          <a:p>
            <a:r>
              <a:rPr lang="ru-RU" dirty="0" smtClean="0"/>
              <a:t>В 17 веке-----3000 человек</a:t>
            </a:r>
          </a:p>
          <a:p>
            <a:r>
              <a:rPr lang="ru-RU" dirty="0" smtClean="0"/>
              <a:t>В 19 веке: 1897 г.-----?ч., в 16 раз </a:t>
            </a:r>
            <a:r>
              <a:rPr lang="en-US" dirty="0" smtClean="0"/>
              <a:t>&gt;</a:t>
            </a:r>
            <a:endParaRPr lang="ru-RU" dirty="0" smtClean="0"/>
          </a:p>
          <a:p>
            <a:r>
              <a:rPr lang="ru-RU" dirty="0" smtClean="0"/>
              <a:t>В 20 веке: 1939 г.-----?ч., в 41раз </a:t>
            </a:r>
            <a:r>
              <a:rPr lang="en-US" dirty="0" smtClean="0"/>
              <a:t>&gt;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1979 </a:t>
            </a:r>
            <a:r>
              <a:rPr lang="ru-RU" dirty="0" smtClean="0"/>
              <a:t>г.-----?ч., в 90 раз </a:t>
            </a:r>
            <a:r>
              <a:rPr lang="en-US" dirty="0" smtClean="0"/>
              <a:t>&gt;</a:t>
            </a:r>
            <a:endParaRPr lang="ru-RU" dirty="0" smtClean="0"/>
          </a:p>
          <a:p>
            <a:r>
              <a:rPr lang="ru-RU" dirty="0" smtClean="0"/>
              <a:t>В 21 веке: 2003 г.------?ч., на 10000 ч. </a:t>
            </a:r>
            <a:r>
              <a:rPr lang="en-US" dirty="0" smtClean="0"/>
              <a:t>&gt;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2010 г.------284000 человек.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148064" y="14847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847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08104" y="141277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148064" y="14127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796136" y="141277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80112" y="141277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91820" y="31409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688124" y="3573016"/>
            <a:ext cx="303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164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Воздушный поток</vt:lpstr>
      <vt:lpstr>1_Воздушный поток</vt:lpstr>
      <vt:lpstr>Тема урока: </vt:lpstr>
      <vt:lpstr>Тема урока: </vt:lpstr>
      <vt:lpstr>Тема урока: </vt:lpstr>
      <vt:lpstr>№1. Город Тамбов заложен 27 апреля 1636 года,  а сооружение крепости в нём закончено 14 октября 1637 года. Сколько времени строилась крепость?</vt:lpstr>
      <vt:lpstr>Задача №2</vt:lpstr>
      <vt:lpstr>Составить задачу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</dc:title>
  <dc:creator>DOOM</dc:creator>
  <cp:lastModifiedBy>DOOM</cp:lastModifiedBy>
  <cp:revision>12</cp:revision>
  <dcterms:created xsi:type="dcterms:W3CDTF">2011-11-10T14:22:45Z</dcterms:created>
  <dcterms:modified xsi:type="dcterms:W3CDTF">2011-11-10T17:38:04Z</dcterms:modified>
</cp:coreProperties>
</file>